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4229" r:id="rId2"/>
  </p:sldMasterIdLst>
  <p:notesMasterIdLst>
    <p:notesMasterId r:id="rId12"/>
  </p:notesMasterIdLst>
  <p:handoutMasterIdLst>
    <p:handoutMasterId r:id="rId13"/>
  </p:handoutMasterIdLst>
  <p:sldIdLst>
    <p:sldId id="257" r:id="rId3"/>
    <p:sldId id="263" r:id="rId4"/>
    <p:sldId id="2239" r:id="rId5"/>
    <p:sldId id="2240" r:id="rId6"/>
    <p:sldId id="265" r:id="rId7"/>
    <p:sldId id="283" r:id="rId8"/>
    <p:sldId id="279" r:id="rId9"/>
    <p:sldId id="261" r:id="rId10"/>
    <p:sldId id="260" r:id="rId11"/>
  </p:sldIdLst>
  <p:sldSz cx="12436475" cy="6994525"/>
  <p:notesSz cx="6858000" cy="9144000"/>
  <p:defaultTextStyle>
    <a:defPPr>
      <a:defRPr lang="en-US"/>
    </a:defPPr>
    <a:lvl1pPr marL="0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66371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32742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99113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65484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33185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AC35402-1AF4-004E-BC75-AB02F7812A44}">
          <p14:sldIdLst>
            <p14:sldId id="257"/>
            <p14:sldId id="263"/>
          </p14:sldIdLst>
        </p14:section>
        <p14:section name="build app" id="{2190B3DB-DE16-294A-93C6-2DFBA5D6ACEF}">
          <p14:sldIdLst>
            <p14:sldId id="2239"/>
            <p14:sldId id="2240"/>
            <p14:sldId id="265"/>
          </p14:sldIdLst>
        </p14:section>
        <p14:section name="outro" id="{00537C7C-1C44-D648-8CFB-1BB78D029B00}">
          <p14:sldIdLst>
            <p14:sldId id="283"/>
            <p14:sldId id="279"/>
            <p14:sldId id="26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D30"/>
    <a:srgbClr val="2F2F2F"/>
    <a:srgbClr val="787878"/>
    <a:srgbClr val="595959"/>
    <a:srgbClr val="A6A6A6"/>
    <a:srgbClr val="7F7F7F"/>
    <a:srgbClr val="00BCF2"/>
    <a:srgbClr val="FFFFFF"/>
    <a:srgbClr val="000A18"/>
    <a:srgbClr val="BCEEFC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3209" autoAdjust="0"/>
    <p:restoredTop sz="89311" autoAdjust="0"/>
  </p:normalViewPr>
  <p:slideViewPr>
    <p:cSldViewPr snapToGrid="0">
      <p:cViewPr varScale="1">
        <p:scale>
          <a:sx n="91" d="100"/>
          <a:sy n="91" d="100"/>
        </p:scale>
        <p:origin x="192" y="10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3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Header Placeholder 5"/>
          <p:cNvSpPr>
            <a:spLocks noGrp="1"/>
          </p:cNvSpPr>
          <p:nvPr>
            <p:ph type="hdr" sz="quarter"/>
          </p:nvPr>
        </p:nvSpPr>
        <p:spPr>
          <a:xfrm>
            <a:off x="0" y="-11574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Segoe UI" pitchFamily="34" charset="0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D0CB2F-F0BF-435A-A27A-2EC15087F634}" type="datetime8">
              <a:rPr lang="en-US" smtClean="0">
                <a:latin typeface="Segoe UI" pitchFamily="34" charset="0"/>
              </a:rPr>
              <a:t>10/8/18 10:44 AM</a:t>
            </a:fld>
            <a:endParaRPr lang="en-US" dirty="0">
              <a:latin typeface="Segoe U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5795010" cy="3324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398463" defTabSz="914099" eaLnBrk="0" hangingPunct="0"/>
            <a:r>
              <a:rPr lang="en-US" sz="4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3"/>
          </p:nvPr>
        </p:nvSpPr>
        <p:spPr>
          <a:xfrm>
            <a:off x="5783579" y="8685213"/>
            <a:ext cx="107283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C9E9D6-92A0-482B-A603-C9BA7FFB8190}" type="slidenum">
              <a:rPr lang="en-US" smtClean="0">
                <a:latin typeface="Segoe UI" pitchFamily="34" charset="0"/>
              </a:rPr>
              <a:t>‹#›</a:t>
            </a:fld>
            <a:endParaRPr lang="en-US" dirty="0">
              <a:latin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4595630"/>
      </p:ext>
    </p:extLst>
  </p:cSld>
  <p:clrMap bg1="lt1" tx1="dk1" bg2="lt2" tx2="dk2" accent1="accent1" accent2="accent2" accent3="accent3" accent4="accent4" accent5="accent5" accent6="accent6" hlink="hlink" folHlink="folHlink"/>
  <p:hf/>
</p:handoutMaster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jpeg>
</file>

<file path=ppt/media/image18.jpe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egoe UI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Slide Image Placeholder 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4"/>
          </p:nvPr>
        </p:nvSpPr>
        <p:spPr>
          <a:xfrm>
            <a:off x="0" y="8686800"/>
            <a:ext cx="5920740" cy="35596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marL="571500" indent="0" algn="l">
              <a:defRPr sz="1200"/>
            </a:lvl1pPr>
          </a:lstStyle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11" name="Date Placeholder 10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D18B56EA-E28F-4F92-9F16-7A6F2501B303}" type="datetime8">
              <a:rPr lang="en-US" smtClean="0"/>
              <a:t>10/8/18 10:44 AM</a:t>
            </a:fld>
            <a:endParaRPr lang="en-US" dirty="0"/>
          </a:p>
        </p:txBody>
      </p:sp>
      <p:sp>
        <p:nvSpPr>
          <p:cNvPr id="12" name="Notes Placeholder 11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5"/>
          </p:nvPr>
        </p:nvSpPr>
        <p:spPr>
          <a:xfrm>
            <a:off x="5909309" y="8685213"/>
            <a:ext cx="94710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egoe UI" pitchFamily="34" charset="0"/>
              </a:defRPr>
            </a:lvl1pPr>
          </a:lstStyle>
          <a:p>
            <a:fld id="{B4008EB6-D09E-4580-8CD6-DDB14511944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48265"/>
      </p:ext>
    </p:extLst>
  </p:cSld>
  <p:clrMap bg1="lt1" tx1="dk1" bg2="lt2" tx2="dk2" accent1="accent1" accent2="accent2" accent3="accent3" accent4="accent4" accent5="accent5" accent6="accent6" hlink="hlink" folHlink="folHlink"/>
  <p:hf/>
  <p:notesStyle>
    <a:lvl1pPr marL="0" algn="l" defTabSz="932742" rtl="0" eaLnBrk="1" latinLnBrk="0" hangingPunct="1">
      <a:lnSpc>
        <a:spcPct val="90000"/>
      </a:lnSpc>
      <a:spcAft>
        <a:spcPts val="340"/>
      </a:spcAft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1pPr>
    <a:lvl2pPr marL="217262" indent="-107956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2pPr>
    <a:lvl3pPr marL="334664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3pPr>
    <a:lvl4pPr marL="492551" indent="-149789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4pPr>
    <a:lvl5pPr marL="627496" indent="-117403" algn="l" defTabSz="932742" rtl="0" eaLnBrk="1" latinLnBrk="0" hangingPunct="1">
      <a:lnSpc>
        <a:spcPct val="90000"/>
      </a:lnSpc>
      <a:spcAft>
        <a:spcPts val="340"/>
      </a:spcAft>
      <a:buFont typeface="Arial" pitchFamily="34" charset="0"/>
      <a:buChar char="•"/>
      <a:defRPr sz="900" kern="1200">
        <a:solidFill>
          <a:schemeClr val="tx1"/>
        </a:solidFill>
        <a:latin typeface="Segoe UI Light" pitchFamily="34" charset="0"/>
        <a:ea typeface="+mn-ea"/>
        <a:cs typeface="+mn-cs"/>
      </a:defRPr>
    </a:lvl5pPr>
    <a:lvl6pPr marL="233185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98226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64597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730969" algn="l" defTabSz="93274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10:44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50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10:44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0049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10:44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5023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10:44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534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10:44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8647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defTabSz="914099" eaLnBrk="0" hangingPunct="0"/>
            <a:r>
              <a:rPr lang="en-US" sz="400">
                <a:gradFill>
                  <a:gsLst>
                    <a:gs pos="0">
                      <a:prstClr val="black"/>
                    </a:gs>
                    <a:gs pos="100000">
                      <a:prstClr val="black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rPr>
              <a:t>© Microsoft Corporation. All rights reserved. MICROSOFT MAKES NO WARRANTIES, EXPRESS, IMPLIED OR STATUTORY, AS TO THE INFORMATION IN THIS PRESENTATION.</a:t>
            </a:r>
            <a:endParaRPr lang="en-US" sz="400" dirty="0">
              <a:gradFill>
                <a:gsLst>
                  <a:gs pos="0">
                    <a:prstClr val="black"/>
                  </a:gs>
                  <a:gs pos="100000">
                    <a:prstClr val="black"/>
                  </a:gs>
                </a:gsLst>
                <a:lin ang="5400000" scaled="0"/>
              </a:gra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idx="12"/>
          </p:nvPr>
        </p:nvSpPr>
        <p:spPr/>
        <p:txBody>
          <a:bodyPr/>
          <a:lstStyle/>
          <a:p>
            <a:fld id="{D18B56EA-E28F-4F92-9F16-7A6F2501B303}" type="datetime8">
              <a:rPr lang="en-US" smtClean="0"/>
              <a:t>10/8/18 10:44 AM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B4008EB6-D09E-4580-8CD6-DDB14511944F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9013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jp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trike="noStrike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5282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Content Placeholder 15"/>
          <p:cNvSpPr>
            <a:spLocks noGrp="1"/>
          </p:cNvSpPr>
          <p:nvPr>
            <p:ph sz="quarter" idx="25" hasCustomPrompt="1"/>
          </p:nvPr>
        </p:nvSpPr>
        <p:spPr>
          <a:xfrm>
            <a:off x="46513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4: six columns (numbered list)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3230880"/>
            <a:ext cx="1727200" cy="2834109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323088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689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634777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0" name="Text Placeholder 4"/>
          <p:cNvSpPr>
            <a:spLocks noGrp="1"/>
          </p:cNvSpPr>
          <p:nvPr>
            <p:ph type="body" sz="quarter" idx="21" hasCustomPrompt="1"/>
          </p:nvPr>
        </p:nvSpPr>
        <p:spPr>
          <a:xfrm>
            <a:off x="8308659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23" hasCustomPrompt="1"/>
          </p:nvPr>
        </p:nvSpPr>
        <p:spPr>
          <a:xfrm>
            <a:off x="10269538" y="3230880"/>
            <a:ext cx="1727200" cy="2817053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25" name="Content Placeholder 15"/>
          <p:cNvSpPr>
            <a:spLocks noGrp="1"/>
          </p:cNvSpPr>
          <p:nvPr>
            <p:ph sz="quarter" idx="26" hasCustomPrompt="1"/>
          </p:nvPr>
        </p:nvSpPr>
        <p:spPr>
          <a:xfrm>
            <a:off x="242601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6" name="Content Placeholder 15"/>
          <p:cNvSpPr>
            <a:spLocks noGrp="1"/>
          </p:cNvSpPr>
          <p:nvPr>
            <p:ph sz="quarter" idx="27" hasCustomPrompt="1"/>
          </p:nvPr>
        </p:nvSpPr>
        <p:spPr>
          <a:xfrm>
            <a:off x="438689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7" name="Content Placeholder 15"/>
          <p:cNvSpPr>
            <a:spLocks noGrp="1"/>
          </p:cNvSpPr>
          <p:nvPr>
            <p:ph sz="quarter" idx="28" hasCustomPrompt="1"/>
          </p:nvPr>
        </p:nvSpPr>
        <p:spPr>
          <a:xfrm>
            <a:off x="634777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8" name="Content Placeholder 15"/>
          <p:cNvSpPr>
            <a:spLocks noGrp="1"/>
          </p:cNvSpPr>
          <p:nvPr>
            <p:ph sz="quarter" idx="29" hasCustomPrompt="1"/>
          </p:nvPr>
        </p:nvSpPr>
        <p:spPr>
          <a:xfrm>
            <a:off x="8308659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29" name="Content Placeholder 15"/>
          <p:cNvSpPr>
            <a:spLocks noGrp="1"/>
          </p:cNvSpPr>
          <p:nvPr>
            <p:ph sz="quarter" idx="30" hasCustomPrompt="1"/>
          </p:nvPr>
        </p:nvSpPr>
        <p:spPr>
          <a:xfrm>
            <a:off x="10269538" y="2178680"/>
            <a:ext cx="1727200" cy="1042035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3699272733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 strike="noStrike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832563861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bg1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89345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24437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35"/>
          <p:cNvSpPr>
            <a:spLocks noGrp="1"/>
          </p:cNvSpPr>
          <p:nvPr>
            <p:ph type="title" hasCustomPrompt="1"/>
          </p:nvPr>
        </p:nvSpPr>
        <p:spPr>
          <a:xfrm>
            <a:off x="465138" y="899477"/>
            <a:ext cx="7604124" cy="3629025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sz="5400" spc="-150" dirty="0">
                <a:solidFill>
                  <a:schemeClr val="tx2"/>
                </a:solidFill>
              </a:defRPr>
            </a:lvl1pPr>
          </a:lstStyle>
          <a:p>
            <a:pPr marL="0" lvl="0">
              <a:lnSpc>
                <a:spcPts val="5600"/>
              </a:lnSpc>
            </a:pPr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150375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-2" y="-1"/>
            <a:ext cx="12436475" cy="699452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67E965-287F-42B7-813C-42EF173BF65D}"/>
              </a:ext>
            </a:extLst>
          </p:cNvPr>
          <p:cNvSpPr/>
          <p:nvPr userDrawn="1"/>
        </p:nvSpPr>
        <p:spPr bwMode="auto">
          <a:xfrm>
            <a:off x="0" y="-1"/>
            <a:ext cx="7940040" cy="6994525"/>
          </a:xfrm>
          <a:prstGeom prst="rect">
            <a:avLst/>
          </a:prstGeom>
          <a:gradFill>
            <a:gsLst>
              <a:gs pos="17000">
                <a:schemeClr val="tx2">
                  <a:alpha val="85000"/>
                </a:schemeClr>
              </a:gs>
              <a:gs pos="100000">
                <a:schemeClr val="tx2">
                  <a:alpha val="0"/>
                </a:schemeClr>
              </a:gs>
            </a:gsLst>
            <a:lin ang="0" scaled="1"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899478"/>
            <a:ext cx="7604125" cy="2701925"/>
          </a:xfrm>
          <a:noFill/>
        </p:spPr>
        <p:txBody>
          <a:bodyPr wrap="square" lIns="0" tIns="0" rIns="0" bIns="0" anchor="t" anchorCtr="0">
            <a:noAutofit/>
          </a:bodyPr>
          <a:lstStyle>
            <a:lvl1pPr>
              <a:lnSpc>
                <a:spcPts val="5600"/>
              </a:lnSpc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28849011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1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354763" y="0"/>
            <a:ext cx="6081712" cy="6994525"/>
          </a:xfrm>
          <a:blipFill dpi="0" rotWithShape="1">
            <a:blip r:embed="rId2"/>
            <a:srcRect/>
            <a:tile tx="-1530350" ty="0" sx="66000" sy="66000" flip="none" algn="tl"/>
          </a:blipFill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4901092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 title="Drag photo"/>
          <p:cNvSpPr>
            <a:spLocks noGrp="1"/>
          </p:cNvSpPr>
          <p:nvPr>
            <p:ph type="pic" sz="quarter" idx="10" hasCustomPrompt="1"/>
          </p:nvPr>
        </p:nvSpPr>
        <p:spPr>
          <a:xfrm>
            <a:off x="465138" y="2168525"/>
            <a:ext cx="2734056" cy="4371975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 hasCustomPrompt="1"/>
          </p:nvPr>
        </p:nvSpPr>
        <p:spPr>
          <a:xfrm>
            <a:off x="3397922" y="2168524"/>
            <a:ext cx="2734056" cy="43719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 hasCustomPrompt="1"/>
          </p:nvPr>
        </p:nvSpPr>
        <p:spPr>
          <a:xfrm>
            <a:off x="9263490" y="2168524"/>
            <a:ext cx="2734056" cy="4371975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 hasCustomPrompt="1"/>
          </p:nvPr>
        </p:nvSpPr>
        <p:spPr>
          <a:xfrm>
            <a:off x="6330706" y="2168524"/>
            <a:ext cx="2734056" cy="4371975"/>
          </a:xfrm>
          <a:blipFill dpi="0" rotWithShape="1">
            <a:blip r:embed="rId5"/>
            <a:srcRect/>
            <a:stretch>
              <a:fillRect/>
            </a:stretch>
          </a:blipFill>
        </p:spPr>
        <p:txBody>
          <a:bodyPr anchor="t">
            <a:noAutofit/>
          </a:bodyPr>
          <a:lstStyle>
            <a:lvl1pPr marL="0" indent="0" algn="ctr">
              <a:buNone/>
              <a:defRPr sz="18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Drag photo here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56530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2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465138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8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3397922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19" name="Text Placeholder 16"/>
          <p:cNvSpPr>
            <a:spLocks noGrp="1"/>
          </p:cNvSpPr>
          <p:nvPr>
            <p:ph type="body" sz="quarter" idx="16" hasCustomPrompt="1"/>
          </p:nvPr>
        </p:nvSpPr>
        <p:spPr>
          <a:xfrm>
            <a:off x="6330706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  <p:sp>
        <p:nvSpPr>
          <p:cNvPr id="20" name="Text Placeholder 16"/>
          <p:cNvSpPr>
            <a:spLocks noGrp="1"/>
          </p:cNvSpPr>
          <p:nvPr>
            <p:ph type="body" sz="quarter" idx="17" hasCustomPrompt="1"/>
          </p:nvPr>
        </p:nvSpPr>
        <p:spPr>
          <a:xfrm>
            <a:off x="9263490" y="4133939"/>
            <a:ext cx="2734056" cy="441146"/>
          </a:xfrm>
        </p:spPr>
        <p:txBody>
          <a:bodyPr/>
          <a:lstStyle>
            <a:lvl1pPr marL="0" indent="0" algn="ctr">
              <a:lnSpc>
                <a:spcPts val="2000"/>
              </a:lnSpc>
              <a:buNone/>
              <a:defRPr sz="18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Caption</a:t>
            </a:r>
          </a:p>
        </p:txBody>
      </p:sp>
    </p:spTree>
    <p:extLst>
      <p:ext uri="{BB962C8B-B14F-4D97-AF65-F5344CB8AC3E}">
        <p14:creationId xmlns:p14="http://schemas.microsoft.com/office/powerpoint/2010/main" val="4039926196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465138" y="2168525"/>
            <a:ext cx="3690937" cy="2654300"/>
          </a:xfrm>
          <a:blipFill>
            <a:blip r:embed="rId2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0"/>
          <p:cNvSpPr>
            <a:spLocks noGrp="1"/>
          </p:cNvSpPr>
          <p:nvPr>
            <p:ph type="pic" sz="quarter" idx="15"/>
          </p:nvPr>
        </p:nvSpPr>
        <p:spPr>
          <a:xfrm>
            <a:off x="4389437" y="2168525"/>
            <a:ext cx="3679825" cy="2654300"/>
          </a:xfrm>
          <a:blipFill>
            <a:blip r:embed="rId3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10"/>
          <p:cNvSpPr>
            <a:spLocks noGrp="1"/>
          </p:cNvSpPr>
          <p:nvPr>
            <p:ph type="pic" sz="quarter" idx="16"/>
          </p:nvPr>
        </p:nvSpPr>
        <p:spPr>
          <a:xfrm>
            <a:off x="8302625" y="2168525"/>
            <a:ext cx="3695700" cy="2654300"/>
          </a:xfrm>
          <a:blipFill>
            <a:blip r:embed="rId4"/>
            <a:stretch>
              <a:fillRect/>
            </a:stretch>
          </a:blipFill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Photo layout 3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>
                <a:solidFill>
                  <a:schemeClr val="accent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22753587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1: one column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4853623" cy="615553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pt-BR" dirty="0"/>
              <a:t>Subhead Segoe UI Regular 20/24. Em volor resequaectur.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2761498"/>
            <a:ext cx="4853622" cy="2818376"/>
          </a:xfrm>
        </p:spPr>
        <p:txBody>
          <a:bodyPr lIns="0" tIns="0" rIns="0" bIns="0"/>
          <a:lstStyle>
            <a:lvl1pPr marL="285750" indent="-285750">
              <a:lnSpc>
                <a:spcPts val="18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400" b="0" i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Body copy 14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Icaecatur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68780090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grpSp>
        <p:nvGrpSpPr>
          <p:cNvPr id="7" name="Group 6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97" name="Picture 96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4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8246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2: two columns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5" hasCustomPrompt="1"/>
          </p:nvPr>
        </p:nvSpPr>
        <p:spPr>
          <a:xfrm>
            <a:off x="2426019" y="1996440"/>
            <a:ext cx="1727200" cy="281705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sincit</a:t>
            </a:r>
            <a:r>
              <a:rPr lang="en-US" dirty="0"/>
              <a:t>. </a:t>
            </a:r>
            <a:r>
              <a:rPr lang="en-US" dirty="0" err="1"/>
              <a:t>Unt</a:t>
            </a:r>
            <a:r>
              <a:rPr lang="en-US" dirty="0"/>
              <a:t> faces et </a:t>
            </a:r>
            <a:r>
              <a:rPr lang="en-US" dirty="0" err="1"/>
              <a:t>labore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el id et re od </a:t>
            </a:r>
            <a:r>
              <a:rPr lang="en-US" dirty="0" err="1"/>
              <a:t>utem</a:t>
            </a:r>
            <a:r>
              <a:rPr lang="en-US" dirty="0"/>
              <a:t> que </a:t>
            </a:r>
            <a:r>
              <a:rPr lang="en-US" dirty="0" err="1"/>
              <a:t>nist</a:t>
            </a:r>
            <a:r>
              <a:rPr lang="en-US" dirty="0"/>
              <a:t> et </a:t>
            </a:r>
            <a:r>
              <a:rPr lang="en-US" dirty="0" err="1"/>
              <a:t>ped</a:t>
            </a:r>
            <a:r>
              <a:rPr lang="en-US" dirty="0"/>
              <a:t> </a:t>
            </a:r>
            <a:r>
              <a:rPr lang="en-US" dirty="0" err="1"/>
              <a:t>quia</a:t>
            </a:r>
            <a:r>
              <a:rPr lang="en-US" dirty="0"/>
              <a:t> </a:t>
            </a:r>
            <a:r>
              <a:rPr lang="en-US" dirty="0" err="1"/>
              <a:t>dolore</a:t>
            </a:r>
            <a:r>
              <a:rPr lang="en-US" dirty="0"/>
              <a:t> is et lam, </a:t>
            </a:r>
            <a:r>
              <a:rPr lang="en-US" dirty="0" err="1"/>
              <a:t>vendunt</a:t>
            </a:r>
            <a:r>
              <a:rPr lang="en-US" dirty="0"/>
              <a:t> </a:t>
            </a:r>
            <a:r>
              <a:rPr lang="en-US" dirty="0" err="1"/>
              <a:t>voluptatur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994402774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ice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Device layout 3</a:t>
            </a:r>
          </a:p>
        </p:txBody>
      </p:sp>
    </p:spTree>
    <p:extLst>
      <p:ext uri="{BB962C8B-B14F-4D97-AF65-F5344CB8AC3E}">
        <p14:creationId xmlns:p14="http://schemas.microsoft.com/office/powerpoint/2010/main" val="3589100596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hart Placeholder 6"/>
          <p:cNvSpPr>
            <a:spLocks noGrp="1"/>
          </p:cNvSpPr>
          <p:nvPr>
            <p:ph type="chart" sz="quarter" idx="21"/>
          </p:nvPr>
        </p:nvSpPr>
        <p:spPr>
          <a:xfrm>
            <a:off x="465139" y="2168525"/>
            <a:ext cx="3690933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Chart examples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773736"/>
            <a:ext cx="3690937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5" y="5931090"/>
            <a:ext cx="369093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6" name="Text Placehold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389442" y="5773736"/>
            <a:ext cx="3679822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7" name="Text Placeholder 4"/>
          <p:cNvSpPr>
            <a:spLocks noGrp="1"/>
          </p:cNvSpPr>
          <p:nvPr>
            <p:ph type="body" sz="quarter" idx="18" hasCustomPrompt="1"/>
          </p:nvPr>
        </p:nvSpPr>
        <p:spPr>
          <a:xfrm>
            <a:off x="4389438" y="5931090"/>
            <a:ext cx="3679825" cy="307777"/>
          </a:xfrm>
        </p:spPr>
        <p:txBody>
          <a:bodyPr vert="horz" wrap="square" lIns="0" tIns="0" rIns="0" bIns="0" rtlCol="0">
            <a:spAutoFit/>
          </a:bodyPr>
          <a:lstStyle>
            <a:lvl1pPr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18" name="Text Placeholder 4"/>
          <p:cNvSpPr>
            <a:spLocks noGrp="1"/>
          </p:cNvSpPr>
          <p:nvPr>
            <p:ph type="body" sz="quarter" idx="19" hasCustomPrompt="1"/>
          </p:nvPr>
        </p:nvSpPr>
        <p:spPr>
          <a:xfrm>
            <a:off x="8302626" y="5773736"/>
            <a:ext cx="3702056" cy="153888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900"/>
              </a:spcBef>
              <a:buNone/>
              <a:defRPr sz="1000">
                <a:solidFill>
                  <a:schemeClr val="tx1"/>
                </a:solidFill>
              </a:defRPr>
            </a:lvl1pPr>
            <a:lvl2pPr marL="0" marR="0" indent="0" algn="l" defTabSz="932742" rtl="0" eaLnBrk="1" fontAlgn="auto" latinLnBrk="0" hangingPunct="1">
              <a:lnSpc>
                <a:spcPts val="12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lang="en-US" sz="100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Caption title Segoe </a:t>
            </a:r>
            <a:r>
              <a:rPr lang="en-US" dirty="0" err="1"/>
              <a:t>Semibold</a:t>
            </a:r>
            <a:r>
              <a:rPr lang="en-US" dirty="0"/>
              <a:t> 10/12. 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20" hasCustomPrompt="1"/>
          </p:nvPr>
        </p:nvSpPr>
        <p:spPr>
          <a:xfrm>
            <a:off x="8302625" y="5931090"/>
            <a:ext cx="3702053" cy="307777"/>
          </a:xfrm>
        </p:spPr>
        <p:txBody>
          <a:bodyPr vert="horz" wrap="square" lIns="0" tIns="0" rIns="0" bIns="0" rtlCol="0">
            <a:spAutoFit/>
          </a:bodyPr>
          <a:lstStyle>
            <a:lvl1pPr marL="463550" indent="-463550">
              <a:tabLst/>
              <a:defRPr lang="en-US" sz="1000" b="0" i="0" dirty="0" smtClean="0">
                <a:solidFill>
                  <a:schemeClr val="tx1"/>
                </a:solidFill>
                <a:latin typeface="+mn-lt"/>
              </a:defRPr>
            </a:lvl1pPr>
          </a:lstStyle>
          <a:p>
            <a:pPr marL="0" lvl="0" indent="0">
              <a:lnSpc>
                <a:spcPts val="1200"/>
              </a:lnSpc>
              <a:spcBef>
                <a:spcPts val="900"/>
              </a:spcBef>
              <a:buFont typeface="Arial" panose="020B0604020202020204" pitchFamily="34" charset="0"/>
              <a:buNone/>
            </a:pPr>
            <a:r>
              <a:rPr lang="en-US" dirty="0"/>
              <a:t>Caption body copy Segoe Regular 10/12.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eat.</a:t>
            </a:r>
          </a:p>
        </p:txBody>
      </p:sp>
      <p:sp>
        <p:nvSpPr>
          <p:cNvPr id="20" name="Chart Placeholder 6"/>
          <p:cNvSpPr>
            <a:spLocks noGrp="1"/>
          </p:cNvSpPr>
          <p:nvPr>
            <p:ph type="chart" sz="quarter" idx="22"/>
          </p:nvPr>
        </p:nvSpPr>
        <p:spPr>
          <a:xfrm>
            <a:off x="4389438" y="2168525"/>
            <a:ext cx="3679825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21" name="Chart Placeholder 6"/>
          <p:cNvSpPr>
            <a:spLocks noGrp="1"/>
          </p:cNvSpPr>
          <p:nvPr>
            <p:ph type="chart" sz="quarter" idx="23"/>
          </p:nvPr>
        </p:nvSpPr>
        <p:spPr>
          <a:xfrm>
            <a:off x="8302624" y="2168525"/>
            <a:ext cx="3695701" cy="3605213"/>
          </a:xfrm>
        </p:spPr>
        <p:txBody>
          <a:bodyPr anchor="ctr">
            <a:noAutofit/>
          </a:bodyPr>
          <a:lstStyle>
            <a:lvl1pPr marL="0" indent="0" algn="ctr">
              <a:buNone/>
              <a:defRPr sz="2400"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322961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Table styling</a:t>
            </a:r>
          </a:p>
        </p:txBody>
      </p:sp>
      <p:sp>
        <p:nvSpPr>
          <p:cNvPr id="4" name="Table Placeholder 3"/>
          <p:cNvSpPr>
            <a:spLocks noGrp="1"/>
          </p:cNvSpPr>
          <p:nvPr>
            <p:ph type="tbl" sz="quarter" idx="10"/>
          </p:nvPr>
        </p:nvSpPr>
        <p:spPr>
          <a:xfrm>
            <a:off x="465138" y="2168525"/>
            <a:ext cx="11533187" cy="4371975"/>
          </a:xfrm>
        </p:spPr>
        <p:txBody>
          <a:bodyPr/>
          <a:lstStyle/>
          <a:p>
            <a:r>
              <a:rPr lang="en-US"/>
              <a:t>Click icon to add table</a:t>
            </a:r>
          </a:p>
        </p:txBody>
      </p:sp>
    </p:spTree>
    <p:extLst>
      <p:ext uri="{BB962C8B-B14F-4D97-AF65-F5344CB8AC3E}">
        <p14:creationId xmlns:p14="http://schemas.microsoft.com/office/powerpoint/2010/main" val="1399307191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552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465139" y="449264"/>
            <a:ext cx="933131" cy="200341"/>
            <a:chOff x="465139" y="449264"/>
            <a:chExt cx="933131" cy="200341"/>
          </a:xfrm>
        </p:grpSpPr>
        <p:pic>
          <p:nvPicPr>
            <p:cNvPr id="5" name="Picture 4"/>
            <p:cNvPicPr>
              <a:picLocks noChangeAspect="1"/>
            </p:cNvPicPr>
            <p:nvPr userDrawn="1"/>
          </p:nvPicPr>
          <p:blipFill rotWithShape="1">
            <a:blip r:embed="rId2"/>
            <a:srcRect l="26716" r="872" b="4064"/>
            <a:stretch/>
          </p:blipFill>
          <p:spPr bwMode="black">
            <a:xfrm>
              <a:off x="721996" y="459092"/>
              <a:ext cx="676274" cy="187779"/>
            </a:xfrm>
            <a:prstGeom prst="rect">
              <a:avLst/>
            </a:prstGeom>
          </p:spPr>
        </p:pic>
        <p:pic>
          <p:nvPicPr>
            <p:cNvPr id="6" name="MS logo gray - EMF"/>
            <p:cNvPicPr>
              <a:picLocks noChangeAspect="1"/>
            </p:cNvPicPr>
            <p:nvPr userDrawn="1"/>
          </p:nvPicPr>
          <p:blipFill rotWithShape="1">
            <a:blip r:embed="rId3"/>
            <a:srcRect r="76414"/>
            <a:stretch/>
          </p:blipFill>
          <p:spPr bwMode="black">
            <a:xfrm>
              <a:off x="465139" y="449264"/>
              <a:ext cx="220661" cy="200341"/>
            </a:xfrm>
            <a:prstGeom prst="rect">
              <a:avLst/>
            </a:prstGeom>
          </p:spPr>
        </p:pic>
      </p:grp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1873885"/>
            <a:ext cx="8229599" cy="1828800"/>
          </a:xfrm>
          <a:noFill/>
        </p:spPr>
        <p:txBody>
          <a:bodyPr lIns="0" tIns="0" rIns="0" bIns="0" anchor="t" anchorCtr="0"/>
          <a:lstStyle>
            <a:lvl1pPr>
              <a:lnSpc>
                <a:spcPts val="3000"/>
              </a:lnSpc>
              <a:defRPr sz="28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0720828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639" y="6220609"/>
            <a:ext cx="4572000" cy="47705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880" tIns="182880" rIns="182880" bIns="182880" numCol="1" anchor="t" anchorCtr="0" compatLnSpc="1">
            <a:prstTxWarp prst="textNoShape">
              <a:avLst/>
            </a:prstTxWarp>
            <a:spAutoFit/>
          </a:bodyPr>
          <a:lstStyle/>
          <a:p>
            <a:pPr defTabSz="932290" eaLnBrk="0" hangingPunct="0"/>
            <a:r>
              <a:rPr lang="en-US" sz="700" dirty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cs typeface="Segoe UI" pitchFamily="34" charset="0"/>
              </a:rPr>
              <a:t>© Copyright Microsoft Corporation. All rights reserved. 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 bwMode="black">
          <a:xfrm>
            <a:off x="457200" y="479425"/>
            <a:ext cx="1483418" cy="310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691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Content, 2-color, no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03" y="6141008"/>
            <a:ext cx="1799094" cy="830017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529660" y="1476621"/>
            <a:ext cx="11375536" cy="2015262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448"/>
              </a:spcBef>
              <a:buNone/>
              <a:defRPr sz="408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  <a:latin typeface="+mj-lt"/>
              </a:defRPr>
            </a:lvl1pPr>
            <a:lvl2pPr marL="0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2pPr>
            <a:lvl3pPr marL="236387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3pPr>
            <a:lvl4pPr marL="466298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4pPr>
            <a:lvl5pPr marL="707543" indent="0">
              <a:buNone/>
              <a:defRPr sz="2040">
                <a:gradFill>
                  <a:gsLst>
                    <a:gs pos="100000">
                      <a:schemeClr val="bg2"/>
                    </a:gs>
                    <a:gs pos="6000">
                      <a:schemeClr val="bg2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gradFill>
                  <a:gsLst>
                    <a:gs pos="1250">
                      <a:schemeClr val="tx2"/>
                    </a:gs>
                    <a:gs pos="100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531279" y="6526955"/>
            <a:ext cx="572078" cy="223825"/>
          </a:xfrm>
          <a:prstGeom prst="rect">
            <a:avLst/>
          </a:prstGeom>
        </p:spPr>
        <p:txBody>
          <a:bodyPr lIns="121899" tIns="60949" rIns="121899" bIns="60949" anchor="ctr"/>
          <a:lstStyle>
            <a:lvl1pPr algn="l">
              <a:defRPr sz="1632">
                <a:gradFill>
                  <a:gsLst>
                    <a:gs pos="100000">
                      <a:schemeClr val="bg2"/>
                    </a:gs>
                    <a:gs pos="0">
                      <a:schemeClr val="bg2"/>
                    </a:gs>
                  </a:gsLst>
                  <a:lin ang="5400000" scaled="0"/>
                </a:gradFill>
              </a:defRPr>
            </a:lvl1pPr>
          </a:lstStyle>
          <a:p>
            <a:pPr defTabSz="932559"/>
            <a:fld id="{727B4C2D-45E2-4621-8491-2995EB46A674}" type="slidenum">
              <a:rPr lang="en-US" smtClean="0">
                <a:gradFill>
                  <a:gsLst>
                    <a:gs pos="100000">
                      <a:srgbClr val="797A7D"/>
                    </a:gs>
                    <a:gs pos="0">
                      <a:srgbClr val="797A7D"/>
                    </a:gs>
                  </a:gsLst>
                  <a:lin ang="5400000" scaled="0"/>
                </a:gradFill>
              </a:rPr>
              <a:pPr defTabSz="932559"/>
              <a:t>‹#›</a:t>
            </a:fld>
            <a:endParaRPr lang="en-US" dirty="0">
              <a:gradFill>
                <a:gsLst>
                  <a:gs pos="100000">
                    <a:srgbClr val="797A7D"/>
                  </a:gs>
                  <a:gs pos="0">
                    <a:srgbClr val="797A7D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680423892"/>
      </p:ext>
    </p:extLst>
  </p:cSld>
  <p:clrMapOvr>
    <a:masterClrMapping/>
  </p:clrMapOvr>
  <p:transition>
    <p:fad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2-color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3639" y="6533467"/>
            <a:ext cx="1501954" cy="47729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1889748"/>
          </a:xfrm>
        </p:spPr>
        <p:txBody>
          <a:bodyPr/>
          <a:lstStyle>
            <a:lvl1pPr marL="0" indent="0">
              <a:buNone/>
              <a:defRPr>
                <a:solidFill>
                  <a:schemeClr val="tx2"/>
                </a:solidFill>
              </a:defRPr>
            </a:lvl1pPr>
            <a:lvl2pPr marL="0" indent="0">
              <a:buFontTx/>
              <a:buNone/>
              <a:defRPr sz="2000"/>
            </a:lvl2pPr>
            <a:lvl3pPr marL="228600" indent="0">
              <a:buNone/>
              <a:defRPr sz="1800"/>
            </a:lvl3pPr>
            <a:lvl4pPr marL="457200" indent="0">
              <a:buNone/>
              <a:defRPr sz="1600"/>
            </a:lvl4pPr>
            <a:lvl5pPr marL="685800" indent="0">
              <a:buNone/>
              <a:defRPr sz="14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889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334" y="0"/>
            <a:ext cx="12435142" cy="699452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A60F36A-EBDF-4D9D-8F13-E094035DB7F8}"/>
              </a:ext>
            </a:extLst>
          </p:cNvPr>
          <p:cNvSpPr/>
          <p:nvPr userDrawn="1"/>
        </p:nvSpPr>
        <p:spPr bwMode="auto">
          <a:xfrm>
            <a:off x="-1" y="-1"/>
            <a:ext cx="7801338" cy="6994525"/>
          </a:xfrm>
          <a:prstGeom prst="rect">
            <a:avLst/>
          </a:prstGeom>
          <a:gradFill flip="none" rotWithShape="1">
            <a:gsLst>
              <a:gs pos="41000">
                <a:schemeClr val="bg2">
                  <a:alpha val="52000"/>
                </a:schemeClr>
              </a:gs>
              <a:gs pos="100000">
                <a:schemeClr val="bg2">
                  <a:alpha val="0"/>
                </a:schemeClr>
              </a:gs>
            </a:gsLst>
            <a:lin ang="0" scaled="1"/>
            <a:tileRect/>
          </a:gra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 bwMode="black">
          <a:xfrm>
            <a:off x="465139" y="449264"/>
            <a:ext cx="935564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010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691"/>
            <a:ext cx="12436475" cy="699314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 userDrawn="1"/>
        </p:nvPicPr>
        <p:blipFill rotWithShape="1">
          <a:blip r:embed="rId3"/>
          <a:srcRect l="26716" r="872" b="4064"/>
          <a:stretch/>
        </p:blipFill>
        <p:spPr bwMode="black">
          <a:xfrm>
            <a:off x="721996" y="459092"/>
            <a:ext cx="676274" cy="18777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465137" y="3036319"/>
            <a:ext cx="8229599" cy="1828800"/>
          </a:xfrm>
          <a:noFill/>
        </p:spPr>
        <p:txBody>
          <a:bodyPr lIns="0" tIns="91440" rIns="146304" bIns="91440" anchor="b" anchorCtr="0"/>
          <a:lstStyle>
            <a:lvl1pPr>
              <a:defRPr sz="5400" spc="-150" baseline="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Office 365 presentation title or event name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72032" y="4830762"/>
            <a:ext cx="8527440" cy="730183"/>
          </a:xfrm>
          <a:noFill/>
        </p:spPr>
        <p:txBody>
          <a:bodyPr lIns="0" tIns="109728" rIns="164592" bIns="109728">
            <a:noAutofit/>
          </a:bodyPr>
          <a:lstStyle>
            <a:lvl1pPr marL="0" indent="0">
              <a:spcBef>
                <a:spcPts val="0"/>
              </a:spcBef>
              <a:buNone/>
              <a:defRPr sz="1800" spc="0" baseline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Author Name</a:t>
            </a:r>
          </a:p>
          <a:p>
            <a:pPr lvl="0"/>
            <a:r>
              <a:rPr lang="en-US" dirty="0"/>
              <a:t>Date</a:t>
            </a:r>
          </a:p>
        </p:txBody>
      </p:sp>
      <p:pic>
        <p:nvPicPr>
          <p:cNvPr id="64" name="MS logo gray - EMF"/>
          <p:cNvPicPr>
            <a:picLocks noChangeAspect="1"/>
          </p:cNvPicPr>
          <p:nvPr userDrawn="1"/>
        </p:nvPicPr>
        <p:blipFill rotWithShape="1">
          <a:blip r:embed="rId4"/>
          <a:srcRect r="76414"/>
          <a:stretch/>
        </p:blipFill>
        <p:spPr bwMode="black">
          <a:xfrm>
            <a:off x="465139" y="449264"/>
            <a:ext cx="220661" cy="200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3800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960438"/>
            <a:ext cx="3690937" cy="917575"/>
          </a:xfrm>
        </p:spPr>
        <p:txBody>
          <a:bodyPr lIns="0" tIns="0" rIns="0" bIns="0"/>
          <a:lstStyle>
            <a:lvl1pPr>
              <a:defRPr sz="1800" spc="-5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Contents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354764" y="960438"/>
            <a:ext cx="3914774" cy="3862387"/>
          </a:xfrm>
        </p:spPr>
        <p:txBody>
          <a:bodyPr wrap="square" lIns="0" tIns="0" rIns="0" bIns="0">
            <a:noAutofit/>
          </a:bodyPr>
          <a:lstStyle>
            <a:lvl1pPr marL="0" indent="0" defTabSz="517525">
              <a:buNone/>
              <a:defRPr sz="1800" spc="-50" baseline="0">
                <a:solidFill>
                  <a:schemeClr val="accent1"/>
                </a:solidFill>
              </a:defRPr>
            </a:lvl1pPr>
            <a:lvl2pPr marL="228600" indent="0">
              <a:buNone/>
              <a:defRPr sz="1800"/>
            </a:lvl2pPr>
            <a:lvl3pPr marL="457200" indent="0">
              <a:buNone/>
              <a:defRPr sz="1800"/>
            </a:lvl3pPr>
            <a:lvl4pPr marL="685800" indent="0">
              <a:buNone/>
              <a:defRPr sz="1800"/>
            </a:lvl4pPr>
            <a:lvl5pPr marL="914400" indent="0">
              <a:buNone/>
              <a:defRPr sz="1800"/>
            </a:lvl5pPr>
          </a:lstStyle>
          <a:p>
            <a:pPr lvl="0"/>
            <a:r>
              <a:rPr lang="en-US" dirty="0"/>
              <a:t>##	Section Title</a:t>
            </a:r>
          </a:p>
        </p:txBody>
      </p:sp>
    </p:spTree>
    <p:extLst>
      <p:ext uri="{BB962C8B-B14F-4D97-AF65-F5344CB8AC3E}">
        <p14:creationId xmlns:p14="http://schemas.microsoft.com/office/powerpoint/2010/main" val="153133736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Heading Segoe UI </a:t>
            </a:r>
            <a:r>
              <a:rPr lang="en-US" dirty="0" err="1"/>
              <a:t>Semibold</a:t>
            </a:r>
            <a:r>
              <a:rPr lang="en-US" dirty="0"/>
              <a:t> 28/32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11533187" cy="307777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Large: subhead Segoe UI Regular 20/24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11533187" cy="46166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0"/>
              </a:spcBef>
              <a:buNone/>
              <a:defRPr sz="1400" b="1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ts val="18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Medium: paragraph title Segoe UI bold 14/18</a:t>
            </a:r>
          </a:p>
          <a:p>
            <a:pPr lvl="1"/>
            <a:r>
              <a:rPr lang="en-US" dirty="0"/>
              <a:t>Body copy Segoe UI Regular 14/18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65138" y="4477703"/>
            <a:ext cx="11533187" cy="307777"/>
          </a:xfrm>
        </p:spPr>
        <p:txBody>
          <a:bodyPr lIns="0" tIns="0" rIns="0" bIns="0"/>
          <a:lstStyle>
            <a:lvl1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1pPr>
            <a:lvl2pPr marL="0" indent="0">
              <a:lnSpc>
                <a:spcPts val="1200"/>
              </a:lnSpc>
              <a:spcBef>
                <a:spcPts val="0"/>
              </a:spcBef>
              <a:buNone/>
              <a:defRPr sz="10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Small: caption title Segoe </a:t>
            </a:r>
            <a:r>
              <a:rPr lang="en-US" dirty="0" err="1"/>
              <a:t>Semibold</a:t>
            </a:r>
            <a:r>
              <a:rPr lang="en-US" dirty="0"/>
              <a:t> 10/12</a:t>
            </a:r>
          </a:p>
          <a:p>
            <a:pPr lvl="1"/>
            <a:r>
              <a:rPr lang="en-US" dirty="0"/>
              <a:t>Caption Segoe Regular 10/12</a:t>
            </a:r>
          </a:p>
        </p:txBody>
      </p:sp>
    </p:spTree>
    <p:extLst>
      <p:ext uri="{BB962C8B-B14F-4D97-AF65-F5344CB8AC3E}">
        <p14:creationId xmlns:p14="http://schemas.microsoft.com/office/powerpoint/2010/main" val="1660141622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1: three column bulleted list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65138" y="1919804"/>
            <a:ext cx="7604125" cy="923330"/>
          </a:xfrm>
        </p:spPr>
        <p:txBody>
          <a:bodyPr wrap="square" lIns="0" tIns="0" rIns="0" bIns="0">
            <a:spAutoFit/>
          </a:bodyPr>
          <a:lstStyle>
            <a:lvl1pPr marL="0" indent="0">
              <a:lnSpc>
                <a:spcPts val="2400"/>
              </a:lnSpc>
              <a:buNone/>
              <a:defRPr sz="2000" b="0" i="0">
                <a:solidFill>
                  <a:schemeClr val="tx1"/>
                </a:solidFill>
                <a:latin typeface="+mn-lt"/>
              </a:defRPr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Subhead Segoe UI Regular 20/24. Dis </a:t>
            </a:r>
            <a:r>
              <a:rPr lang="en-US" dirty="0" err="1"/>
              <a:t>apid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simusanditis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ex et </a:t>
            </a:r>
            <a:r>
              <a:rPr lang="en-US" dirty="0" err="1"/>
              <a:t>illore</a:t>
            </a:r>
            <a:r>
              <a:rPr lang="en-US" dirty="0"/>
              <a:t>, </a:t>
            </a:r>
            <a:r>
              <a:rPr lang="en-US" dirty="0" err="1"/>
              <a:t>nectationet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dic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vit</a:t>
            </a:r>
            <a:r>
              <a:rPr lang="en-US" dirty="0"/>
              <a:t> </a:t>
            </a:r>
            <a:r>
              <a:rPr lang="en-US" dirty="0" err="1"/>
              <a:t>velestium</a:t>
            </a:r>
            <a:r>
              <a:rPr lang="en-US" dirty="0"/>
              <a:t> </a:t>
            </a:r>
            <a:r>
              <a:rPr lang="en-US" dirty="0" err="1"/>
              <a:t>reperro</a:t>
            </a:r>
            <a:r>
              <a:rPr lang="en-US" dirty="0"/>
              <a:t> </a:t>
            </a:r>
            <a:r>
              <a:rPr lang="en-US" dirty="0" err="1"/>
              <a:t>rroviduntion</a:t>
            </a:r>
            <a:r>
              <a:rPr lang="en-US" dirty="0"/>
              <a:t> </a:t>
            </a:r>
            <a:r>
              <a:rPr lang="en-US" dirty="0" err="1"/>
              <a:t>conem</a:t>
            </a:r>
            <a:r>
              <a:rPr lang="en-US" dirty="0"/>
              <a:t> </a:t>
            </a:r>
            <a:r>
              <a:rPr lang="en-US" dirty="0" err="1"/>
              <a:t>rehend</a:t>
            </a:r>
            <a:r>
              <a:rPr lang="en-US" dirty="0"/>
              <a:t>.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3214124"/>
            <a:ext cx="3690937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sz="1400" b="1">
                <a:solidFill>
                  <a:schemeClr val="accent1"/>
                </a:solidFill>
                <a:latin typeface="+mn-lt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99597" y="3223704"/>
            <a:ext cx="3669666" cy="2731517"/>
          </a:xfrm>
        </p:spPr>
        <p:txBody>
          <a:bodyPr lIns="0" tIns="0" rIns="0" bIns="0"/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3577" y="3214124"/>
            <a:ext cx="3694748" cy="2731517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85750" marR="0" indent="-28575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marL="285750" marR="0" lvl="1" indent="-285750" algn="l" defTabSz="932742" rtl="0" eaLnBrk="1" fontAlgn="auto" latinLnBrk="0" hangingPunct="1">
              <a:lnSpc>
                <a:spcPts val="1800"/>
              </a:lnSpc>
              <a:spcBef>
                <a:spcPts val="13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Body copy Segoe Regular 14/18.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 </a:t>
            </a:r>
            <a:r>
              <a:rPr lang="en-US" dirty="0" err="1"/>
              <a:t>Urestempor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velique</a:t>
            </a:r>
            <a:r>
              <a:rPr lang="en-US" dirty="0"/>
              <a:t> </a:t>
            </a:r>
            <a:r>
              <a:rPr lang="en-US" dirty="0" err="1"/>
              <a:t>perum</a:t>
            </a:r>
            <a:r>
              <a:rPr lang="en-US" dirty="0"/>
              <a:t> </a:t>
            </a:r>
            <a:r>
              <a:rPr lang="en-US" dirty="0" err="1"/>
              <a:t>enim</a:t>
            </a:r>
            <a:r>
              <a:rPr lang="en-US" dirty="0"/>
              <a:t> qui </a:t>
            </a:r>
            <a:r>
              <a:rPr lang="en-US" dirty="0" err="1"/>
              <a:t>omnimus</a:t>
            </a:r>
            <a:r>
              <a:rPr lang="en-US" dirty="0"/>
              <a:t>, </a:t>
            </a:r>
            <a:r>
              <a:rPr lang="en-US" dirty="0" err="1"/>
              <a:t>sunt</a:t>
            </a:r>
            <a:r>
              <a:rPr lang="en-US" dirty="0"/>
              <a:t> </a:t>
            </a:r>
            <a:r>
              <a:rPr lang="en-US" dirty="0" err="1"/>
              <a:t>fuga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938917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2: two columns copy heavy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200545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6354763" y="1995296"/>
            <a:ext cx="5653087" cy="3868623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Pa </a:t>
            </a:r>
            <a:r>
              <a:rPr lang="en-US" dirty="0" err="1"/>
              <a:t>consed</a:t>
            </a:r>
            <a:r>
              <a:rPr lang="en-US" dirty="0"/>
              <a:t> et </a:t>
            </a:r>
            <a:r>
              <a:rPr lang="en-US" dirty="0" err="1"/>
              <a:t>atur</a:t>
            </a:r>
            <a:r>
              <a:rPr lang="en-US" dirty="0"/>
              <a:t>. </a:t>
            </a:r>
            <a:r>
              <a:rPr lang="en-US" dirty="0" err="1"/>
              <a:t>Serion</a:t>
            </a:r>
            <a:r>
              <a:rPr lang="en-US" dirty="0"/>
              <a:t> </a:t>
            </a:r>
            <a:r>
              <a:rPr lang="en-US" dirty="0" err="1"/>
              <a:t>corepudi</a:t>
            </a:r>
            <a:r>
              <a:rPr lang="en-US" dirty="0"/>
              <a:t> dolor </a:t>
            </a:r>
            <a:r>
              <a:rPr lang="en-US" dirty="0" err="1"/>
              <a:t>adionse</a:t>
            </a:r>
            <a:r>
              <a:rPr lang="en-US" dirty="0"/>
              <a:t> </a:t>
            </a:r>
            <a:r>
              <a:rPr lang="en-US" dirty="0" err="1"/>
              <a:t>quibusame</a:t>
            </a:r>
            <a:r>
              <a:rPr lang="en-US" dirty="0"/>
              <a:t> </a:t>
            </a:r>
            <a:r>
              <a:rPr lang="en-US" dirty="0" err="1"/>
              <a:t>nullabora</a:t>
            </a:r>
            <a:r>
              <a:rPr lang="en-US" dirty="0"/>
              <a:t> </a:t>
            </a:r>
            <a:r>
              <a:rPr lang="en-US" dirty="0" err="1"/>
              <a:t>volent</a:t>
            </a:r>
            <a:r>
              <a:rPr lang="en-US" dirty="0"/>
              <a:t> </a:t>
            </a:r>
            <a:r>
              <a:rPr lang="en-US" dirty="0" err="1"/>
              <a:t>lignam</a:t>
            </a:r>
            <a:r>
              <a:rPr lang="en-US" dirty="0"/>
              <a:t> </a:t>
            </a:r>
            <a:r>
              <a:rPr lang="en-US" dirty="0" err="1"/>
              <a:t>entis</a:t>
            </a:r>
            <a:r>
              <a:rPr lang="en-US" dirty="0"/>
              <a:t> ape </a:t>
            </a:r>
            <a:r>
              <a:rPr lang="en-US" dirty="0" err="1"/>
              <a:t>dolores</a:t>
            </a:r>
            <a:r>
              <a:rPr lang="en-US" dirty="0"/>
              <a:t> se </a:t>
            </a:r>
            <a:r>
              <a:rPr lang="en-US" dirty="0" err="1"/>
              <a:t>voluptae</a:t>
            </a:r>
            <a:r>
              <a:rPr lang="en-US" dirty="0"/>
              <a:t> </a:t>
            </a:r>
            <a:r>
              <a:rPr lang="en-US" dirty="0" err="1"/>
              <a:t>nimolupti</a:t>
            </a:r>
            <a:r>
              <a:rPr lang="en-US" dirty="0"/>
              <a:t> </a:t>
            </a:r>
            <a:r>
              <a:rPr lang="en-US" dirty="0" err="1"/>
              <a:t>quam</a:t>
            </a:r>
            <a:r>
              <a:rPr lang="en-US" dirty="0"/>
              <a:t> </a:t>
            </a:r>
            <a:r>
              <a:rPr lang="en-US" dirty="0" err="1"/>
              <a:t>ium</a:t>
            </a:r>
            <a:r>
              <a:rPr lang="en-US" dirty="0"/>
              <a:t> </a:t>
            </a:r>
            <a:r>
              <a:rPr lang="en-US" dirty="0" err="1"/>
              <a:t>simusa</a:t>
            </a:r>
            <a:r>
              <a:rPr lang="en-US" dirty="0"/>
              <a:t> </a:t>
            </a:r>
            <a:r>
              <a:rPr lang="en-US" dirty="0" err="1"/>
              <a:t>doluptur</a:t>
            </a:r>
            <a:r>
              <a:rPr lang="en-US" dirty="0"/>
              <a:t>, sum hic </a:t>
            </a:r>
            <a:r>
              <a:rPr lang="en-US" dirty="0" err="1"/>
              <a:t>tem</a:t>
            </a:r>
            <a:r>
              <a:rPr lang="en-US" dirty="0"/>
              <a:t> qui cum </a:t>
            </a:r>
            <a:r>
              <a:rPr lang="en-US" dirty="0" err="1"/>
              <a:t>evelest</a:t>
            </a:r>
            <a:r>
              <a:rPr lang="en-US" dirty="0"/>
              <a:t>, </a:t>
            </a:r>
            <a:r>
              <a:rPr lang="en-US" dirty="0" err="1"/>
              <a:t>cusapel</a:t>
            </a:r>
            <a:r>
              <a:rPr lang="en-US" dirty="0"/>
              <a:t> et </a:t>
            </a:r>
            <a:r>
              <a:rPr lang="en-US" dirty="0" err="1"/>
              <a:t>unt</a:t>
            </a:r>
            <a:r>
              <a:rPr lang="en-US" dirty="0"/>
              <a:t> et </a:t>
            </a:r>
            <a:r>
              <a:rPr lang="en-US" dirty="0" err="1"/>
              <a:t>hiciisciume</a:t>
            </a:r>
            <a:r>
              <a:rPr lang="en-US" dirty="0"/>
              <a:t> </a:t>
            </a:r>
            <a:r>
              <a:rPr lang="en-US" dirty="0" err="1"/>
              <a:t>vernatiore</a:t>
            </a:r>
            <a:r>
              <a:rPr lang="en-US" dirty="0"/>
              <a:t> </a:t>
            </a:r>
            <a:r>
              <a:rPr lang="en-US" dirty="0" err="1"/>
              <a:t>volenecabor</a:t>
            </a:r>
            <a:r>
              <a:rPr lang="en-US" dirty="0"/>
              <a:t> </a:t>
            </a:r>
            <a:r>
              <a:rPr lang="en-US" dirty="0" err="1"/>
              <a:t>seque</a:t>
            </a:r>
            <a:r>
              <a:rPr lang="en-US" dirty="0"/>
              <a:t> </a:t>
            </a:r>
            <a:r>
              <a:rPr lang="en-US" dirty="0" err="1"/>
              <a:t>officient</a:t>
            </a:r>
            <a:r>
              <a:rPr lang="en-US" dirty="0"/>
              <a:t>, </a:t>
            </a:r>
            <a:r>
              <a:rPr lang="en-US" dirty="0" err="1"/>
              <a:t>quamus</a:t>
            </a:r>
            <a:r>
              <a:rPr lang="en-US" dirty="0"/>
              <a:t> </a:t>
            </a:r>
            <a:r>
              <a:rPr lang="en-US" dirty="0" err="1"/>
              <a:t>voluptium</a:t>
            </a:r>
            <a:r>
              <a:rPr lang="en-US" dirty="0"/>
              <a:t> </a:t>
            </a:r>
            <a:r>
              <a:rPr lang="en-US" dirty="0" err="1"/>
              <a:t>natur</a:t>
            </a:r>
            <a:r>
              <a:rPr lang="en-US" dirty="0"/>
              <a:t> </a:t>
            </a:r>
            <a:r>
              <a:rPr lang="en-US" dirty="0" err="1"/>
              <a:t>maio</a:t>
            </a:r>
            <a:r>
              <a:rPr lang="en-US" dirty="0"/>
              <a:t> </a:t>
            </a:r>
            <a:r>
              <a:rPr lang="en-US" dirty="0" err="1"/>
              <a:t>volupta</a:t>
            </a:r>
            <a:r>
              <a:rPr lang="en-US" dirty="0"/>
              <a:t> </a:t>
            </a:r>
            <a:r>
              <a:rPr lang="en-US" dirty="0" err="1"/>
              <a:t>tioria</a:t>
            </a:r>
            <a:r>
              <a:rPr lang="en-US" dirty="0"/>
              <a:t> </a:t>
            </a:r>
            <a:r>
              <a:rPr lang="en-US" dirty="0" err="1"/>
              <a:t>venimetur</a:t>
            </a:r>
            <a:r>
              <a:rPr lang="en-US" dirty="0"/>
              <a:t> re </a:t>
            </a:r>
            <a:r>
              <a:rPr lang="en-US" dirty="0" err="1"/>
              <a:t>vel</a:t>
            </a:r>
            <a:r>
              <a:rPr lang="en-US" dirty="0"/>
              <a:t> </a:t>
            </a:r>
            <a:r>
              <a:rPr lang="en-US" dirty="0" err="1"/>
              <a:t>ent</a:t>
            </a:r>
            <a:r>
              <a:rPr lang="en-US" dirty="0"/>
              <a:t>,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liqui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sin con re </a:t>
            </a:r>
            <a:r>
              <a:rPr lang="en-US" dirty="0" err="1"/>
              <a:t>laut</a:t>
            </a:r>
            <a:r>
              <a:rPr lang="en-US" dirty="0"/>
              <a:t>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volupietur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Henestios</a:t>
            </a:r>
            <a:r>
              <a:rPr lang="en-US" dirty="0"/>
              <a:t> </a:t>
            </a:r>
            <a:r>
              <a:rPr lang="en-US" dirty="0" err="1"/>
              <a:t>vellantium</a:t>
            </a:r>
            <a:r>
              <a:rPr lang="en-US" dirty="0"/>
              <a:t> </a:t>
            </a:r>
            <a:r>
              <a:rPr lang="en-US" dirty="0" err="1"/>
              <a:t>simi</a:t>
            </a:r>
            <a:r>
              <a:rPr lang="en-US" dirty="0"/>
              <a:t>, </a:t>
            </a:r>
            <a:r>
              <a:rPr lang="en-US" dirty="0" err="1"/>
              <a:t>quassenime</a:t>
            </a:r>
            <a:r>
              <a:rPr lang="en-US" dirty="0"/>
              <a:t> consent </a:t>
            </a:r>
            <a:r>
              <a:rPr lang="en-US" dirty="0" err="1"/>
              <a:t>emquatincti</a:t>
            </a:r>
            <a:r>
              <a:rPr lang="en-US" dirty="0"/>
              <a:t> to doles </a:t>
            </a:r>
            <a:r>
              <a:rPr lang="en-US" dirty="0" err="1"/>
              <a:t>cium</a:t>
            </a:r>
            <a:r>
              <a:rPr lang="en-US" dirty="0"/>
              <a:t> </a:t>
            </a:r>
            <a:r>
              <a:rPr lang="en-US" dirty="0" err="1"/>
              <a:t>nectur</a:t>
            </a:r>
            <a:r>
              <a:rPr lang="en-US" dirty="0"/>
              <a:t>. </a:t>
            </a:r>
            <a:r>
              <a:rPr lang="en-US" dirty="0" err="1"/>
              <a:t>Experit</a:t>
            </a:r>
            <a:r>
              <a:rPr lang="en-US" dirty="0"/>
              <a:t> </a:t>
            </a:r>
            <a:r>
              <a:rPr lang="en-US" dirty="0" err="1"/>
              <a:t>occus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</a:t>
            </a:r>
            <a:r>
              <a:rPr lang="en-US" dirty="0" err="1"/>
              <a:t>ipsuntius</a:t>
            </a:r>
            <a:r>
              <a:rPr lang="en-US" dirty="0"/>
              <a:t> </a:t>
            </a:r>
            <a:r>
              <a:rPr lang="en-US" dirty="0" err="1"/>
              <a:t>quideli</a:t>
            </a:r>
            <a:r>
              <a:rPr lang="en-US" dirty="0"/>
              <a:t> </a:t>
            </a:r>
            <a:r>
              <a:rPr lang="en-US" dirty="0" err="1"/>
              <a:t>tatiis</a:t>
            </a:r>
            <a:r>
              <a:rPr lang="en-US" dirty="0"/>
              <a:t> rem </a:t>
            </a:r>
            <a:r>
              <a:rPr lang="en-US" dirty="0" err="1"/>
              <a:t>restis</a:t>
            </a:r>
            <a:r>
              <a:rPr lang="en-US" dirty="0"/>
              <a:t> pro </a:t>
            </a:r>
            <a:r>
              <a:rPr lang="en-US" dirty="0" err="1"/>
              <a:t>ium</a:t>
            </a:r>
            <a:r>
              <a:rPr lang="en-US" dirty="0"/>
              <a:t> qui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debist</a:t>
            </a:r>
            <a:r>
              <a:rPr lang="en-US" dirty="0"/>
              <a:t> at </a:t>
            </a:r>
            <a:r>
              <a:rPr lang="en-US" dirty="0" err="1"/>
              <a:t>ilit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, </a:t>
            </a:r>
            <a:r>
              <a:rPr lang="en-US" dirty="0" err="1"/>
              <a:t>cus</a:t>
            </a:r>
            <a:r>
              <a:rPr lang="en-US" dirty="0"/>
              <a:t> </a:t>
            </a:r>
            <a:r>
              <a:rPr lang="en-US" dirty="0" err="1"/>
              <a:t>invenim</a:t>
            </a:r>
            <a:r>
              <a:rPr lang="en-US" dirty="0"/>
              <a:t> </a:t>
            </a:r>
            <a:r>
              <a:rPr lang="en-US" dirty="0" err="1"/>
              <a:t>laborro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</a:t>
            </a:r>
            <a:r>
              <a:rPr lang="en-US" dirty="0" err="1"/>
              <a:t>rectiissunt</a:t>
            </a:r>
            <a:r>
              <a:rPr lang="en-US" dirty="0"/>
              <a:t> et,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doloratia</a:t>
            </a:r>
            <a:r>
              <a:rPr lang="en-US" dirty="0"/>
              <a:t> et </a:t>
            </a:r>
            <a:r>
              <a:rPr lang="en-US" dirty="0" err="1"/>
              <a:t>opta</a:t>
            </a:r>
            <a:r>
              <a:rPr lang="en-US" dirty="0"/>
              <a:t> dis </a:t>
            </a:r>
            <a:r>
              <a:rPr lang="en-US" dirty="0" err="1"/>
              <a:t>aut</a:t>
            </a:r>
            <a:r>
              <a:rPr lang="en-US" dirty="0"/>
              <a:t> </a:t>
            </a:r>
            <a:r>
              <a:rPr lang="en-US" dirty="0" err="1"/>
              <a:t>modis</a:t>
            </a:r>
            <a:r>
              <a:rPr lang="en-US" dirty="0"/>
              <a:t> </a:t>
            </a:r>
            <a:r>
              <a:rPr lang="en-US" dirty="0" err="1"/>
              <a:t>rerat</a:t>
            </a:r>
            <a:r>
              <a:rPr lang="en-US" dirty="0"/>
              <a:t> </a:t>
            </a:r>
            <a:r>
              <a:rPr lang="en-US" dirty="0" err="1"/>
              <a:t>oditatu</a:t>
            </a:r>
            <a:r>
              <a:rPr lang="en-US" dirty="0"/>
              <a:t> </a:t>
            </a:r>
            <a:r>
              <a:rPr lang="en-US" dirty="0" err="1"/>
              <a:t>reseque</a:t>
            </a:r>
            <a:r>
              <a:rPr lang="en-US" dirty="0"/>
              <a:t> </a:t>
            </a:r>
            <a:r>
              <a:rPr lang="en-US" dirty="0" err="1"/>
              <a:t>nisque</a:t>
            </a:r>
            <a:r>
              <a:rPr lang="en-US" dirty="0"/>
              <a:t> rem </a:t>
            </a:r>
            <a:r>
              <a:rPr lang="en-US" dirty="0" err="1"/>
              <a:t>rempores</a:t>
            </a:r>
            <a:r>
              <a:rPr lang="en-US" dirty="0"/>
              <a:t>. </a:t>
            </a:r>
            <a:r>
              <a:rPr lang="en-US" dirty="0" err="1"/>
              <a:t>Anduntus</a:t>
            </a:r>
            <a:r>
              <a:rPr lang="en-US" dirty="0"/>
              <a:t> </a:t>
            </a:r>
            <a:r>
              <a:rPr lang="en-US" dirty="0" err="1"/>
              <a:t>dolecta</a:t>
            </a:r>
            <a:r>
              <a:rPr lang="en-US" dirty="0"/>
              <a:t> </a:t>
            </a:r>
            <a:r>
              <a:rPr lang="en-US" dirty="0" err="1"/>
              <a:t>tiusam</a:t>
            </a:r>
            <a:r>
              <a:rPr lang="en-US" dirty="0"/>
              <a:t> </a:t>
            </a:r>
            <a:r>
              <a:rPr lang="en-US" dirty="0" err="1"/>
              <a:t>esto</a:t>
            </a:r>
            <a:r>
              <a:rPr lang="en-US" dirty="0"/>
              <a:t> </a:t>
            </a:r>
            <a:r>
              <a:rPr lang="en-US" dirty="0" err="1"/>
              <a:t>eos</a:t>
            </a:r>
            <a:r>
              <a:rPr lang="en-US" dirty="0"/>
              <a:t> </a:t>
            </a:r>
            <a:r>
              <a:rPr lang="en-US" dirty="0" err="1"/>
              <a:t>delit</a:t>
            </a:r>
            <a:r>
              <a:rPr lang="en-US" dirty="0"/>
              <a:t>, at. </a:t>
            </a:r>
            <a:r>
              <a:rPr lang="en-US" dirty="0" err="1"/>
              <a:t>Haria</a:t>
            </a:r>
            <a:r>
              <a:rPr lang="en-US" dirty="0"/>
              <a:t> dis </a:t>
            </a:r>
            <a:r>
              <a:rPr lang="en-US" dirty="0" err="1"/>
              <a:t>eum</a:t>
            </a:r>
            <a:r>
              <a:rPr lang="en-US" dirty="0"/>
              <a:t> a </a:t>
            </a:r>
            <a:r>
              <a:rPr lang="en-US" dirty="0" err="1"/>
              <a:t>sitibus</a:t>
            </a:r>
            <a:r>
              <a:rPr lang="en-US" dirty="0"/>
              <a:t> </a:t>
            </a:r>
            <a:r>
              <a:rPr lang="en-US" dirty="0" err="1"/>
              <a:t>volorib</a:t>
            </a:r>
            <a:r>
              <a:rPr lang="en-US" dirty="0"/>
              <a:t> </a:t>
            </a:r>
            <a:r>
              <a:rPr lang="en-US" dirty="0" err="1"/>
              <a:t>usapere</a:t>
            </a:r>
            <a:r>
              <a:rPr lang="en-US" dirty="0"/>
              <a:t> </a:t>
            </a:r>
            <a:r>
              <a:rPr lang="en-US" dirty="0" err="1"/>
              <a:t>nonse</a:t>
            </a:r>
            <a:r>
              <a:rPr lang="en-US" dirty="0"/>
              <a:t> </a:t>
            </a:r>
            <a:r>
              <a:rPr lang="en-US" dirty="0" err="1"/>
              <a:t>cullit</a:t>
            </a:r>
            <a:r>
              <a:rPr lang="en-US" dirty="0"/>
              <a:t> </a:t>
            </a:r>
            <a:r>
              <a:rPr lang="en-US" dirty="0" err="1"/>
              <a:t>iditatquam</a:t>
            </a:r>
            <a:r>
              <a:rPr lang="en-US" dirty="0"/>
              <a:t> </a:t>
            </a:r>
            <a:r>
              <a:rPr lang="en-US" dirty="0" err="1"/>
              <a:t>hil</a:t>
            </a:r>
            <a:r>
              <a:rPr lang="en-US" dirty="0"/>
              <a:t> </a:t>
            </a:r>
            <a:r>
              <a:rPr lang="en-US" dirty="0" err="1"/>
              <a:t>mincius</a:t>
            </a:r>
            <a:r>
              <a:rPr lang="en-US" dirty="0"/>
              <a:t> </a:t>
            </a:r>
            <a:r>
              <a:rPr lang="en-US" dirty="0" err="1"/>
              <a:t>ea</a:t>
            </a:r>
            <a:r>
              <a:rPr lang="en-US" dirty="0"/>
              <a:t> debit </a:t>
            </a:r>
            <a:r>
              <a:rPr lang="en-US" dirty="0" err="1"/>
              <a:t>quae</a:t>
            </a:r>
            <a:r>
              <a:rPr lang="en-US" dirty="0"/>
              <a:t> sit.</a:t>
            </a:r>
          </a:p>
        </p:txBody>
      </p:sp>
    </p:spTree>
    <p:extLst>
      <p:ext uri="{BB962C8B-B14F-4D97-AF65-F5344CB8AC3E}">
        <p14:creationId xmlns:p14="http://schemas.microsoft.com/office/powerpoint/2010/main" val="33017468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465135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7" hasCustomPrompt="1"/>
          </p:nvPr>
        </p:nvSpPr>
        <p:spPr>
          <a:xfrm>
            <a:off x="933450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6" name="Rectangle 5"/>
          <p:cNvSpPr/>
          <p:nvPr userDrawn="1"/>
        </p:nvSpPr>
        <p:spPr bwMode="auto">
          <a:xfrm>
            <a:off x="4389438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8307386" y="1631569"/>
            <a:ext cx="3690939" cy="3191256"/>
          </a:xfrm>
          <a:prstGeom prst="rect">
            <a:avLst/>
          </a:prstGeom>
          <a:solidFill>
            <a:schemeClr val="bg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65138" y="632779"/>
            <a:ext cx="11533187" cy="411162"/>
          </a:xfrm>
        </p:spPr>
        <p:txBody>
          <a:bodyPr wrap="square" lIns="0" tIns="0" rIns="0" bIns="0">
            <a:spAutoFit/>
          </a:bodyPr>
          <a:lstStyle>
            <a:lvl1pPr>
              <a:lnSpc>
                <a:spcPts val="3200"/>
              </a:lnSpc>
              <a:defRPr sz="2800">
                <a:solidFill>
                  <a:srgbClr val="2F2F2F"/>
                </a:solidFill>
              </a:defRPr>
            </a:lvl1pPr>
          </a:lstStyle>
          <a:p>
            <a:r>
              <a:rPr lang="en-US" dirty="0"/>
              <a:t>Text option 3: three columns images and text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6513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4386263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3" hasCustomPrompt="1"/>
          </p:nvPr>
        </p:nvSpPr>
        <p:spPr>
          <a:xfrm>
            <a:off x="8307388" y="5026024"/>
            <a:ext cx="3690937" cy="1209675"/>
          </a:xfrm>
        </p:spPr>
        <p:txBody>
          <a:bodyPr lIns="0" tIns="0" rIns="0" bIns="0"/>
          <a:lstStyle>
            <a:lvl1pPr marL="0" indent="0">
              <a:lnSpc>
                <a:spcPts val="1800"/>
              </a:lnSpc>
              <a:spcBef>
                <a:spcPts val="900"/>
              </a:spcBef>
              <a:buNone/>
              <a:defRPr lang="en-US" sz="1400" b="1" kern="1200" spc="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450"/>
              </a:spcBef>
              <a:spcAft>
                <a:spcPts val="0"/>
              </a:spcAft>
              <a:buClrTx/>
              <a:buSzPct val="90000"/>
              <a:buFont typeface="Arial" panose="020B0604020202020204" pitchFamily="34" charset="0"/>
              <a:buNone/>
              <a:tabLst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marL="0" marR="0" lvl="0" indent="0" algn="l" defTabSz="932742" rtl="0" eaLnBrk="1" fontAlgn="auto" latinLnBrk="0" hangingPunct="1">
              <a:lnSpc>
                <a:spcPts val="1800"/>
              </a:lnSpc>
              <a:spcBef>
                <a:spcPts val="9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</a:pPr>
            <a:r>
              <a:rPr lang="en-US" dirty="0"/>
              <a:t>Paragraph title Segoe UI bold 14</a:t>
            </a:r>
          </a:p>
          <a:p>
            <a:pPr lvl="1"/>
            <a:r>
              <a:rPr lang="en-US" dirty="0"/>
              <a:t>Body copy Segoe Regular 14/18. </a:t>
            </a:r>
            <a:r>
              <a:rPr lang="en-US" dirty="0" err="1"/>
              <a:t>Cavorest</a:t>
            </a:r>
            <a:r>
              <a:rPr lang="en-US" dirty="0"/>
              <a:t> a </a:t>
            </a:r>
            <a:r>
              <a:rPr lang="en-US" dirty="0" err="1"/>
              <a:t>aut</a:t>
            </a:r>
            <a:r>
              <a:rPr lang="en-US" dirty="0"/>
              <a:t> arum </a:t>
            </a:r>
            <a:r>
              <a:rPr lang="en-US" dirty="0" err="1"/>
              <a:t>quam</a:t>
            </a:r>
            <a:r>
              <a:rPr lang="en-US" dirty="0"/>
              <a:t> id eat ape </a:t>
            </a:r>
            <a:r>
              <a:rPr lang="en-US" dirty="0" err="1"/>
              <a:t>est</a:t>
            </a:r>
            <a:r>
              <a:rPr lang="en-US" dirty="0"/>
              <a:t>, qui </a:t>
            </a:r>
            <a:r>
              <a:rPr lang="en-US" dirty="0" err="1"/>
              <a:t>sinc</a:t>
            </a:r>
            <a:r>
              <a:rPr lang="en-US" dirty="0"/>
              <a:t>, </a:t>
            </a:r>
            <a:r>
              <a:rPr lang="en-US" dirty="0" err="1"/>
              <a:t>omnimusdae</a:t>
            </a:r>
            <a:r>
              <a:rPr lang="en-US" dirty="0"/>
              <a:t>. </a:t>
            </a:r>
            <a:r>
              <a:rPr lang="en-US" dirty="0" err="1"/>
              <a:t>Boribus</a:t>
            </a:r>
            <a:r>
              <a:rPr lang="en-US" dirty="0"/>
              <a:t> </a:t>
            </a:r>
            <a:r>
              <a:rPr lang="en-US" dirty="0" err="1"/>
              <a:t>sinctius</a:t>
            </a:r>
            <a:r>
              <a:rPr lang="en-US" dirty="0"/>
              <a:t> </a:t>
            </a:r>
            <a:r>
              <a:rPr lang="en-US" dirty="0" err="1"/>
              <a:t>nimaxime</a:t>
            </a:r>
            <a:r>
              <a:rPr lang="en-US" dirty="0"/>
              <a:t> sit et </a:t>
            </a:r>
            <a:r>
              <a:rPr lang="en-US" dirty="0" err="1"/>
              <a:t>nonsequibus</a:t>
            </a:r>
            <a:r>
              <a:rPr lang="en-US" dirty="0"/>
              <a:t> </a:t>
            </a:r>
            <a:r>
              <a:rPr lang="en-US" dirty="0" err="1"/>
              <a:t>dollendis</a:t>
            </a:r>
            <a:r>
              <a:rPr lang="en-US" dirty="0"/>
              <a:t> as </a:t>
            </a:r>
            <a:r>
              <a:rPr lang="en-US" dirty="0" err="1"/>
              <a:t>autestiatur</a:t>
            </a:r>
            <a:r>
              <a:rPr lang="en-US" dirty="0"/>
              <a:t>.</a:t>
            </a:r>
          </a:p>
        </p:txBody>
      </p:sp>
      <p:sp>
        <p:nvSpPr>
          <p:cNvPr id="17" name="Content Placeholder 15"/>
          <p:cNvSpPr>
            <a:spLocks noGrp="1"/>
          </p:cNvSpPr>
          <p:nvPr>
            <p:ph sz="quarter" idx="18" hasCustomPrompt="1"/>
          </p:nvPr>
        </p:nvSpPr>
        <p:spPr>
          <a:xfrm>
            <a:off x="4855368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  <p:sp>
        <p:nvSpPr>
          <p:cNvPr id="18" name="Content Placeholder 15"/>
          <p:cNvSpPr>
            <a:spLocks noGrp="1"/>
          </p:cNvSpPr>
          <p:nvPr>
            <p:ph sz="quarter" idx="19" hasCustomPrompt="1"/>
          </p:nvPr>
        </p:nvSpPr>
        <p:spPr>
          <a:xfrm>
            <a:off x="8777286" y="1997075"/>
            <a:ext cx="2752725" cy="2459482"/>
          </a:xfrm>
        </p:spPr>
        <p:txBody>
          <a:bodyPr>
            <a:noAutofit/>
          </a:bodyPr>
          <a:lstStyle>
            <a:lvl1pPr marL="0" indent="0">
              <a:buNone/>
              <a:defRPr sz="2000"/>
            </a:lvl1pPr>
          </a:lstStyle>
          <a:p>
            <a:pPr lvl="0"/>
            <a:r>
              <a:rPr lang="en-US" dirty="0"/>
              <a:t>Picture</a:t>
            </a:r>
          </a:p>
        </p:txBody>
      </p:sp>
    </p:spTree>
    <p:extLst>
      <p:ext uri="{BB962C8B-B14F-4D97-AF65-F5344CB8AC3E}">
        <p14:creationId xmlns:p14="http://schemas.microsoft.com/office/powerpoint/2010/main" val="78519937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639" y="295274"/>
            <a:ext cx="11889564" cy="917575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640" y="1212851"/>
            <a:ext cx="11887198" cy="2308324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0"/>
          <a:stretch>
            <a:fillRect/>
          </a:stretch>
        </p:blipFill>
        <p:spPr>
          <a:xfrm rot="5400000">
            <a:off x="9363858" y="3071982"/>
            <a:ext cx="6995160" cy="849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427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524" r:id="rId1"/>
    <p:sldLayoutId id="2147484525" r:id="rId2"/>
    <p:sldLayoutId id="2147484526" r:id="rId3"/>
    <p:sldLayoutId id="2147484527" r:id="rId4"/>
    <p:sldLayoutId id="2147484240" r:id="rId5"/>
    <p:sldLayoutId id="2147484529" r:id="rId6"/>
    <p:sldLayoutId id="2147484530" r:id="rId7"/>
    <p:sldLayoutId id="2147484531" r:id="rId8"/>
    <p:sldLayoutId id="2147484532" r:id="rId9"/>
    <p:sldLayoutId id="2147484533" r:id="rId10"/>
    <p:sldLayoutId id="2147484535" r:id="rId11"/>
    <p:sldLayoutId id="2147484251" r:id="rId12"/>
    <p:sldLayoutId id="2147484548" r:id="rId13"/>
    <p:sldLayoutId id="2147484536" r:id="rId14"/>
    <p:sldLayoutId id="2147484264" r:id="rId15"/>
    <p:sldLayoutId id="2147484537" r:id="rId16"/>
    <p:sldLayoutId id="2147484538" r:id="rId17"/>
    <p:sldLayoutId id="2147484539" r:id="rId18"/>
    <p:sldLayoutId id="2147484540" r:id="rId19"/>
    <p:sldLayoutId id="2147484541" r:id="rId20"/>
    <p:sldLayoutId id="2147484542" r:id="rId21"/>
    <p:sldLayoutId id="2147484543" r:id="rId22"/>
    <p:sldLayoutId id="2147484544" r:id="rId23"/>
    <p:sldLayoutId id="2147484545" r:id="rId24"/>
    <p:sldLayoutId id="2147484546" r:id="rId25"/>
    <p:sldLayoutId id="2147484299" r:id="rId26"/>
    <p:sldLayoutId id="2147484551" r:id="rId27"/>
    <p:sldLayoutId id="2147484553" r:id="rId28"/>
  </p:sldLayoutIdLst>
  <p:transition>
    <p:fade/>
  </p:transition>
  <p:txStyles>
    <p:titleStyle>
      <a:lvl1pPr algn="l" defTabSz="932742" rtl="0" eaLnBrk="1" latinLnBrk="0" hangingPunct="1">
        <a:lnSpc>
          <a:spcPct val="90000"/>
        </a:lnSpc>
        <a:spcBef>
          <a:spcPct val="0"/>
        </a:spcBef>
        <a:buNone/>
        <a:defRPr lang="en-US" sz="4800" b="0" kern="1200" cap="none" spc="-150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2286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36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4572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8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6858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4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9144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143000" marR="0" indent="-228600" algn="l" defTabSz="932742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Wingdings" panose="05000000000000000000" pitchFamily="2" charset="2"/>
        <a:buChar char=""/>
        <a:tabLst/>
        <a:defRPr sz="2200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5040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31412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97783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64155" indent="-233186" algn="l" defTabSz="932742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66371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32742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99113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65484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33185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98226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64597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730969" algn="l" defTabSz="93274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pos="1381" userDrawn="1">
          <p15:clr>
            <a:srgbClr val="C35EA4"/>
          </p15:clr>
        </p15:guide>
        <p15:guide id="4" pos="1528" userDrawn="1">
          <p15:clr>
            <a:srgbClr val="C35EA4"/>
          </p15:clr>
        </p15:guide>
        <p15:guide id="5" pos="2618" userDrawn="1">
          <p15:clr>
            <a:srgbClr val="C35EA4"/>
          </p15:clr>
        </p15:guide>
        <p15:guide id="6" pos="2765" userDrawn="1">
          <p15:clr>
            <a:srgbClr val="C35EA4"/>
          </p15:clr>
        </p15:guide>
        <p15:guide id="7" pos="3854" userDrawn="1">
          <p15:clr>
            <a:srgbClr val="C35EA4"/>
          </p15:clr>
        </p15:guide>
        <p15:guide id="8" pos="4003" userDrawn="1">
          <p15:clr>
            <a:srgbClr val="C35EA4"/>
          </p15:clr>
        </p15:guide>
        <p15:guide id="9" pos="5083" userDrawn="1">
          <p15:clr>
            <a:srgbClr val="C35EA4"/>
          </p15:clr>
        </p15:guide>
        <p15:guide id="10" pos="5230" userDrawn="1">
          <p15:clr>
            <a:srgbClr val="C35EA4"/>
          </p15:clr>
        </p15:guide>
        <p15:guide id="11" pos="6323" userDrawn="1">
          <p15:clr>
            <a:srgbClr val="C35EA4"/>
          </p15:clr>
        </p15:guide>
        <p15:guide id="12" pos="6469" userDrawn="1">
          <p15:clr>
            <a:srgbClr val="C35EA4"/>
          </p15:clr>
        </p15:guide>
        <p15:guide id="16" pos="293" userDrawn="1">
          <p15:clr>
            <a:srgbClr val="F26B43"/>
          </p15:clr>
        </p15:guide>
        <p15:guide id="17" pos="7558" userDrawn="1">
          <p15:clr>
            <a:srgbClr val="F26B43"/>
          </p15:clr>
        </p15:guide>
        <p15:guide id="18" orient="horz" pos="751" userDrawn="1">
          <p15:clr>
            <a:srgbClr val="5ACBF0"/>
          </p15:clr>
        </p15:guide>
        <p15:guide id="19" orient="horz" pos="1366" userDrawn="1">
          <p15:clr>
            <a:srgbClr val="5ACBF0"/>
          </p15:clr>
        </p15:guide>
        <p15:guide id="20" orient="horz" pos="605" userDrawn="1">
          <p15:clr>
            <a:srgbClr val="5ACBF0"/>
          </p15:clr>
        </p15:guide>
        <p15:guide id="21" orient="horz" pos="1514" userDrawn="1">
          <p15:clr>
            <a:srgbClr val="5ACBF0"/>
          </p15:clr>
        </p15:guide>
        <p15:guide id="22" orient="horz" pos="2130" userDrawn="1">
          <p15:clr>
            <a:srgbClr val="5ACBF0"/>
          </p15:clr>
        </p15:guide>
        <p15:guide id="23" orient="horz" pos="2275" userDrawn="1">
          <p15:clr>
            <a:srgbClr val="5ACBF0"/>
          </p15:clr>
        </p15:guide>
        <p15:guide id="25" orient="horz" pos="283" userDrawn="1">
          <p15:clr>
            <a:srgbClr val="F26B43"/>
          </p15:clr>
        </p15:guide>
        <p15:guide id="26" orient="horz" pos="4120" userDrawn="1">
          <p15:clr>
            <a:srgbClr val="F26B43"/>
          </p15:clr>
        </p15:guide>
        <p15:guide id="27" orient="horz" pos="2891" userDrawn="1">
          <p15:clr>
            <a:srgbClr val="5ACBF0"/>
          </p15:clr>
        </p15:guide>
        <p15:guide id="28" orient="horz" pos="3038" userDrawn="1">
          <p15:clr>
            <a:srgbClr val="5ACBF0"/>
          </p15:clr>
        </p15:guide>
        <p15:guide id="29" orient="horz" pos="3654" userDrawn="1">
          <p15:clr>
            <a:srgbClr val="5ACBF0"/>
          </p15:clr>
        </p15:guide>
        <p15:guide id="30" orient="horz" pos="3800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azure/managed-applications/overview" TargetMode="Externa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raph.microsoft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docs.microsoft.com/azure/managed-applications/overview" TargetMode="External"/><Relationship Id="rId5" Type="http://schemas.openxmlformats.org/officeDocument/2006/relationships/hyperlink" Target="https://azure.microsoft.com/services/data-factory" TargetMode="External"/><Relationship Id="rId4" Type="http://schemas.openxmlformats.org/officeDocument/2006/relationships/hyperlink" Target="https://developer.microsoft.com/graph/docs/concepts/data-connect-overview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7" y="3036319"/>
            <a:ext cx="7566343" cy="1828800"/>
          </a:xfrm>
        </p:spPr>
        <p:txBody>
          <a:bodyPr/>
          <a:lstStyle/>
          <a:p>
            <a:r>
              <a:rPr lang="en-US" dirty="0"/>
              <a:t>Microsoft Graph </a:t>
            </a:r>
            <a:br>
              <a:rPr lang="en-US" dirty="0"/>
            </a:br>
            <a:r>
              <a:rPr lang="en-US" dirty="0"/>
              <a:t>Data Connect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Leveraging Extracted Datasets</a:t>
            </a:r>
          </a:p>
        </p:txBody>
      </p:sp>
    </p:spTree>
    <p:extLst>
      <p:ext uri="{BB962C8B-B14F-4D97-AF65-F5344CB8AC3E}">
        <p14:creationId xmlns:p14="http://schemas.microsoft.com/office/powerpoint/2010/main" val="2053324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65138" y="960438"/>
            <a:ext cx="3722689" cy="917575"/>
          </a:xfrm>
        </p:spPr>
        <p:txBody>
          <a:bodyPr/>
          <a:lstStyle/>
          <a:p>
            <a:r>
              <a:rPr lang="en-US" sz="2800" dirty="0"/>
              <a:t>Extract Office 365 data with Microsoft Graph Data Connect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5138" y="2574721"/>
            <a:ext cx="3914774" cy="3862387"/>
          </a:xfrm>
        </p:spPr>
        <p:txBody>
          <a:bodyPr/>
          <a:lstStyle/>
          <a:p>
            <a:pPr>
              <a:spcBef>
                <a:spcPts val="1200"/>
              </a:spcBef>
            </a:pPr>
            <a:r>
              <a:rPr lang="en-US" sz="2000" dirty="0"/>
              <a:t>Enabling Scenarios</a:t>
            </a:r>
          </a:p>
          <a:p>
            <a:pPr>
              <a:spcBef>
                <a:spcPts val="1200"/>
              </a:spcBef>
            </a:pPr>
            <a:r>
              <a:rPr lang="en-US" sz="2000" dirty="0"/>
              <a:t>Azure Managed Applications</a:t>
            </a:r>
          </a:p>
        </p:txBody>
      </p:sp>
      <p:pic>
        <p:nvPicPr>
          <p:cNvPr id="10" name="Picture 9" descr="A person standing in front of a computer&#10;&#10;Description generated with very high confidence">
            <a:extLst>
              <a:ext uri="{FF2B5EF4-FFF2-40B4-BE49-F238E27FC236}">
                <a16:creationId xmlns:a16="http://schemas.microsoft.com/office/drawing/2014/main" id="{254A3C78-410B-41D6-8FB3-74DA900C92D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4502552" y="0"/>
            <a:ext cx="7933922" cy="699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468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F7A182-88D6-564F-8A3D-0FC53D98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Graph Data Connect - Enabling Scenarios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43F883-1BC2-7A47-A19A-D777145F21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4419671"/>
          </a:xfrm>
        </p:spPr>
        <p:txBody>
          <a:bodyPr/>
          <a:lstStyle/>
          <a:p>
            <a:r>
              <a:rPr lang="en-US" sz="3200" dirty="0"/>
              <a:t>Data resides in Office 365</a:t>
            </a:r>
          </a:p>
          <a:p>
            <a:endParaRPr lang="en-US" sz="1400" dirty="0"/>
          </a:p>
          <a:p>
            <a:r>
              <a:rPr lang="en-US" sz="3200" dirty="0"/>
              <a:t>Azure Data Factory extracts data via Graph data connect</a:t>
            </a:r>
          </a:p>
          <a:p>
            <a:endParaRPr lang="en-US" sz="1400" dirty="0"/>
          </a:p>
          <a:p>
            <a:r>
              <a:rPr lang="en-US" sz="3200" dirty="0"/>
              <a:t>Graph data connect enforces only approved requests for data</a:t>
            </a:r>
          </a:p>
          <a:p>
            <a:endParaRPr lang="en-US" sz="1400" dirty="0"/>
          </a:p>
          <a:p>
            <a:r>
              <a:rPr lang="en-US" sz="3200" dirty="0"/>
              <a:t>Extracted data is stored in Azure:</a:t>
            </a:r>
          </a:p>
          <a:p>
            <a:pPr lvl="1"/>
            <a:r>
              <a:rPr lang="en-US" sz="1800" dirty="0"/>
              <a:t>Azure Blob Storage</a:t>
            </a:r>
          </a:p>
          <a:p>
            <a:pPr lvl="1"/>
            <a:r>
              <a:rPr lang="en-US" sz="1800" dirty="0"/>
              <a:t>Azure Data Lake</a:t>
            </a:r>
          </a:p>
          <a:p>
            <a:pPr lvl="1"/>
            <a:endParaRPr lang="en-US" sz="1800" dirty="0"/>
          </a:p>
          <a:p>
            <a:r>
              <a:rPr lang="en-US" sz="3200" dirty="0"/>
              <a:t>Create solutions that leverage the data in Azure</a:t>
            </a:r>
          </a:p>
        </p:txBody>
      </p:sp>
    </p:spTree>
    <p:extLst>
      <p:ext uri="{BB962C8B-B14F-4D97-AF65-F5344CB8AC3E}">
        <p14:creationId xmlns:p14="http://schemas.microsoft.com/office/powerpoint/2010/main" val="280417974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F7A182-88D6-564F-8A3D-0FC53D983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Azure Managed Applications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43F883-1BC2-7A47-A19A-D777145F21A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74638" y="1212850"/>
            <a:ext cx="11887200" cy="3339376"/>
          </a:xfrm>
        </p:spPr>
        <p:txBody>
          <a:bodyPr vert="horz" wrap="square" lIns="146304" tIns="91440" rIns="146304" bIns="91440" rtlCol="0">
            <a:spAutoFit/>
          </a:bodyPr>
          <a:lstStyle/>
          <a:p>
            <a:r>
              <a:rPr lang="en-US" sz="3200" dirty="0"/>
              <a:t>3</a:t>
            </a:r>
            <a:r>
              <a:rPr lang="en-US" sz="3200" baseline="30000" dirty="0"/>
              <a:t>rd</a:t>
            </a:r>
            <a:r>
              <a:rPr lang="en-US" sz="3200" dirty="0"/>
              <a:t> Party Developers / ISVs create applications</a:t>
            </a:r>
          </a:p>
          <a:p>
            <a:endParaRPr lang="en-US" sz="1400" dirty="0"/>
          </a:p>
          <a:p>
            <a:r>
              <a:rPr lang="en-US" sz="3200" dirty="0"/>
              <a:t>Packaged as Azure Managed Application</a:t>
            </a:r>
          </a:p>
          <a:p>
            <a:endParaRPr lang="en-US" sz="1400" dirty="0"/>
          </a:p>
          <a:p>
            <a:r>
              <a:rPr lang="en-US" sz="3200" dirty="0"/>
              <a:t>Consumer (customer) installs application in their own Azure tenant where they maintain control over the data</a:t>
            </a:r>
          </a:p>
          <a:p>
            <a:endParaRPr lang="en-US" sz="1400" dirty="0"/>
          </a:p>
          <a:p>
            <a:r>
              <a:rPr lang="en-US" sz="2800" dirty="0">
                <a:hlinkClick r:id="rId2"/>
              </a:rPr>
              <a:t>https://docs.microsoft.com/azure/managed-applications/overview</a:t>
            </a:r>
            <a:r>
              <a:rPr lang="en-US" sz="2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6554502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br>
              <a:rPr lang="en-US" dirty="0"/>
            </a:br>
            <a:r>
              <a:rPr lang="en-US" sz="2400" dirty="0"/>
              <a:t>Building an application to process extracted data from Office 365 with Graph data connect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358038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46DC1DD7-AB14-4DCF-855A-358C7CE4B7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887091" y="0"/>
            <a:ext cx="6549384" cy="6994525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8047349F-0B8F-4D12-A39C-718C1C57DD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138" y="1843063"/>
            <a:ext cx="11533187" cy="411162"/>
          </a:xfrm>
        </p:spPr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1D48218-75E0-4C6C-BFA7-A1010BADED35}"/>
              </a:ext>
            </a:extLst>
          </p:cNvPr>
          <p:cNvSpPr txBox="1">
            <a:spLocks/>
          </p:cNvSpPr>
          <p:nvPr/>
        </p:nvSpPr>
        <p:spPr>
          <a:xfrm>
            <a:off x="465139" y="2621905"/>
            <a:ext cx="4234184" cy="6159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b="1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marR="0" indent="0" algn="l" defTabSz="932742" rtl="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14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572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6858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914400" marR="0" indent="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Wingdings" panose="05000000000000000000" pitchFamily="2" charset="2"/>
              <a:buNone/>
              <a:tabLst/>
              <a:defRPr sz="22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200"/>
              </a:spcBef>
            </a:pPr>
            <a:r>
              <a:rPr lang="en-US" sz="1600" dirty="0"/>
              <a:t>Enabling Scenarios</a:t>
            </a:r>
          </a:p>
          <a:p>
            <a:pPr>
              <a:spcBef>
                <a:spcPts val="1200"/>
              </a:spcBef>
            </a:pPr>
            <a:r>
              <a:rPr lang="en-US" sz="1600" dirty="0"/>
              <a:t>Azure Managed Applications</a:t>
            </a:r>
          </a:p>
        </p:txBody>
      </p:sp>
    </p:spTree>
    <p:extLst>
      <p:ext uri="{BB962C8B-B14F-4D97-AF65-F5344CB8AC3E}">
        <p14:creationId xmlns:p14="http://schemas.microsoft.com/office/powerpoint/2010/main" val="4235920355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1B3A684-C5C1-4B91-8D72-E2DBE6DAFFCC}"/>
              </a:ext>
            </a:extLst>
          </p:cNvPr>
          <p:cNvSpPr/>
          <p:nvPr/>
        </p:nvSpPr>
        <p:spPr bwMode="auto">
          <a:xfrm>
            <a:off x="0" y="1504710"/>
            <a:ext cx="12436475" cy="459129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472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0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further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65138" y="1919804"/>
            <a:ext cx="11533187" cy="3939540"/>
          </a:xfrm>
        </p:spPr>
        <p:txBody>
          <a:bodyPr/>
          <a:lstStyle/>
          <a:p>
            <a:pPr lvl="0"/>
            <a:r>
              <a:rPr lang="en-US" dirty="0"/>
              <a:t>Microsoft Graph</a:t>
            </a:r>
          </a:p>
          <a:p>
            <a:pPr lvl="0"/>
            <a:r>
              <a:rPr lang="en-US" dirty="0">
                <a:hlinkClick r:id="rId3"/>
              </a:rPr>
              <a:t>https://graph.microsoft.com</a:t>
            </a:r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Microsoft Graph data connect</a:t>
            </a:r>
          </a:p>
          <a:p>
            <a:pPr lvl="0"/>
            <a:r>
              <a:rPr lang="en-US" dirty="0">
                <a:hlinkClick r:id="rId4"/>
              </a:rPr>
              <a:t>https://developer.microsoft.com/graph/docs/concepts/data-connect-overview</a:t>
            </a:r>
            <a:r>
              <a:rPr lang="en-US" dirty="0"/>
              <a:t> </a:t>
            </a:r>
          </a:p>
          <a:p>
            <a:pPr lvl="0"/>
            <a:br>
              <a:rPr lang="en-US" dirty="0"/>
            </a:br>
            <a:r>
              <a:rPr lang="en-US" dirty="0"/>
              <a:t>Azure Data Factory</a:t>
            </a:r>
          </a:p>
          <a:p>
            <a:pPr lvl="0"/>
            <a:r>
              <a:rPr lang="en-US" dirty="0">
                <a:hlinkClick r:id="rId5"/>
              </a:rPr>
              <a:t>https://azure.microsoft.com/services/data-factory</a:t>
            </a:r>
            <a:r>
              <a:rPr lang="en-US" dirty="0"/>
              <a:t> </a:t>
            </a:r>
          </a:p>
          <a:p>
            <a:pPr lvl="0"/>
            <a:endParaRPr lang="en-US" dirty="0"/>
          </a:p>
          <a:p>
            <a:pPr lvl="0"/>
            <a:r>
              <a:rPr lang="en-US" dirty="0"/>
              <a:t>Azure Managed Applications</a:t>
            </a:r>
          </a:p>
          <a:p>
            <a:r>
              <a:rPr lang="en-US" dirty="0">
                <a:hlinkClick r:id="rId6"/>
              </a:rPr>
              <a:t>https://docs.microsoft.com/azure/managed-applications/overview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0647857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</p:spTree>
    <p:extLst>
      <p:ext uri="{BB962C8B-B14F-4D97-AF65-F5344CB8AC3E}">
        <p14:creationId xmlns:p14="http://schemas.microsoft.com/office/powerpoint/2010/main" val="1858403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778584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365 PPT Template - 2017">
  <a:themeElements>
    <a:clrScheme name="Office17_2">
      <a:dk1>
        <a:srgbClr val="2F2F2F"/>
      </a:dk1>
      <a:lt1>
        <a:srgbClr val="E6E6E6"/>
      </a:lt1>
      <a:dk2>
        <a:srgbClr val="2F2F2F"/>
      </a:dk2>
      <a:lt2>
        <a:srgbClr val="FFFFFF"/>
      </a:lt2>
      <a:accent1>
        <a:srgbClr val="D83B01"/>
      </a:accent1>
      <a:accent2>
        <a:srgbClr val="2F2F2F"/>
      </a:accent2>
      <a:accent3>
        <a:srgbClr val="D2D2D2"/>
      </a:accent3>
      <a:accent4>
        <a:srgbClr val="E6E6E6"/>
      </a:accent4>
      <a:accent5>
        <a:srgbClr val="2F2F2F"/>
      </a:accent5>
      <a:accent6>
        <a:srgbClr val="D2D2D2"/>
      </a:accent6>
      <a:hlink>
        <a:srgbClr val="D83B01"/>
      </a:hlink>
      <a:folHlink>
        <a:srgbClr val="D83B01"/>
      </a:folHlink>
    </a:clrScheme>
    <a:fontScheme name="Custom 25">
      <a:majorFont>
        <a:latin typeface="Segoe UI Semibold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PPT Template 2017_Final [Read-Only]" id="{73F65A92-A1E2-4F85-816E-D7BE701F4FD1}" vid="{D56D5674-EDE9-4FB8-A009-BF74ED985E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athena xmlns="http://schemas.microsoft.com/edu/athena" version="0.1.3396.0">
  <ink scale="0.5713244">AAEAAAD/////AQAAAAAAAAAMAgAAAE9BdXRob3JQUFQsIFZlcnNpb249MC4xLjMzOTYuMCwgQ3VsdHVyZT1uZXV0cmFsLCBQdWJsaWNLZXlUb2tlbj0zMWJmMzg1NmFkMzY0ZTM1BQEAAAALSW5rTWF0dGVyVjEDAAAADUxpc3RgMStfaXRlbXMMTGlzdGAxK19zaXplD0xpc3RgMStfdmVyc2lvbgQAABdTaGFyZWQuSW5raW5nLklua0F0b21bXQIAAAAICAIAAAAJAwAAAAIAAAAdAAAABwMAAAAAAQAAAAQAAAAECUlua0F0b21WMQIAAAAJBAAAAAkFAAAADQIFBAAAAAtQZW5TdHJva2VWMQQAAAAKQXR0cmlidXRlcwVUcmFjZQlTdGFydFRpbWUEVHlwZQQEAAQPUGVuQXR0cmlidXRlc1YxAgAAAApJbmtUcmFjZVYxAgAAABAMQWN0aW9uVHlwZVYxAgAAAAIAAAAJBgAAAAkHAAAA5O8AAAAAAAAF+P///wxBY3Rpb25UeXBlVjEBAAAAB3ZhbHVlX18ACAIAAAAAAAAABQUAAAANQ2xlYXJDYW52YXNWMQIAAAAJU3RhcnRUaW1lBFR5cGUABBAMQWN0aW9uVHlwZVYxAgAAAAIAAADYBgEAAAAAAAH3////+P///wAAAAAFBgAAAA9QZW5BdHRyaWJ1dGVzVjEKAAAAB19jb2xvckEHX2NvbG9yUgdfY29sb3JHB19jb2xvckIKRml0VG9DdXJ2ZQZIZWlnaHQOSWdub3JlUHJlc3N1cmUNSXNIaWdobGlnaHRlcgVTaGFwZQVXaWR0aAAAAAAAAAAABAACAgICAQYBAQxCcnVzaFNoYXBlVjECAAAABgIAAAD/AAAAAAAAAAAAAAhAAAAF9v///wxCcnVzaFNoYXBlVjEBAAAAB3ZhbHVlX18ACAIAAAABAAAAAAAAAAAACEAFBwAAAApJbmtUcmFjZVYxAwAAAA1MaXN0YDErX2l0ZW1zDExpc3RgMStfc2l6ZQ9MaXN0YDErX3ZlcnNpb24EAAAYU2hhcmVkLklua2luZy5JbmtQb2ludFtdAgAAAAgIAgAAAAkLAAAAAQAAAAEAAAAHCwAAAAABAAAABAAAAAQKSW5rUG9pbnRWMQIAAAAJDAAAAA0DBQwAAAAKSW5rUG9pbnRWMQQAAAABWAFZDlByZXNzdXJlRmFjdG9yCVRpbWVTdGFtcAAAAAAGBgsQAgAAAAACAAAAAOA/IAAAAAAA4D8AAAA/AAAAAAAAAAAL</ink>
</athena>
</file>

<file path=customXml/itemProps1.xml><?xml version="1.0" encoding="utf-8"?>
<ds:datastoreItem xmlns:ds="http://schemas.openxmlformats.org/officeDocument/2006/customXml" ds:itemID="{AB748CBD-0949-444B-9600-75CD9A8FAB3E}">
  <ds:schemaRefs>
    <ds:schemaRef ds:uri="http://schemas.microsoft.com/edu/athen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templates</Template>
  <TotalTime>0</TotalTime>
  <Words>329</Words>
  <Application>Microsoft Macintosh PowerPoint</Application>
  <PresentationFormat>Custom</PresentationFormat>
  <Paragraphs>59</Paragraphs>
  <Slides>9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Segoe UI</vt:lpstr>
      <vt:lpstr>Segoe UI Light</vt:lpstr>
      <vt:lpstr>Segoe UI Semibold</vt:lpstr>
      <vt:lpstr>Wingdings</vt:lpstr>
      <vt:lpstr>Office 365 PPT Template - 2017</vt:lpstr>
      <vt:lpstr>Microsoft Graph  Data Connect</vt:lpstr>
      <vt:lpstr>Extract Office 365 data with Microsoft Graph Data Connect</vt:lpstr>
      <vt:lpstr>Graph Data Connect - Enabling Scenarios</vt:lpstr>
      <vt:lpstr>Azure Managed Applications</vt:lpstr>
      <vt:lpstr>Demo Building an application to process extracted data from Office 365 with Graph data connect</vt:lpstr>
      <vt:lpstr>Summary</vt:lpstr>
      <vt:lpstr>Reading further</vt:lpstr>
      <vt:lpstr>Thank you.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/>
  <cp:revision>1</cp:revision>
  <dcterms:created xsi:type="dcterms:W3CDTF">2017-08-19T23:50:46Z</dcterms:created>
  <dcterms:modified xsi:type="dcterms:W3CDTF">2018-10-08T14:44:54Z</dcterms:modified>
</cp:coreProperties>
</file>

<file path=docProps/thumbnail.jpeg>
</file>